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0"/>
    <p:restoredTop sz="94647"/>
  </p:normalViewPr>
  <p:slideViewPr>
    <p:cSldViewPr snapToGrid="0" snapToObjects="1">
      <p:cViewPr varScale="1">
        <p:scale>
          <a:sx n="141" d="100"/>
          <a:sy n="141" d="100"/>
        </p:scale>
        <p:origin x="3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00E9-A642-2D43-A36E-421E62AD9D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E89DB0-404B-B049-A084-5F961CFCF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014160-B879-D040-B2AC-79860CCB20BA}"/>
              </a:ext>
            </a:extLst>
          </p:cNvPr>
          <p:cNvSpPr>
            <a:spLocks noGrp="1"/>
          </p:cNvSpPr>
          <p:nvPr>
            <p:ph type="dt" sz="half" idx="10"/>
          </p:nvPr>
        </p:nvSpPr>
        <p:spPr/>
        <p:txBody>
          <a:bodyPr/>
          <a:lstStyle/>
          <a:p>
            <a:fld id="{22C115E2-4F4D-954E-910A-2702F176D63B}" type="datetimeFigureOut">
              <a:rPr lang="en-US" smtClean="0"/>
              <a:t>2/4/20</a:t>
            </a:fld>
            <a:endParaRPr lang="en-US"/>
          </a:p>
        </p:txBody>
      </p:sp>
      <p:sp>
        <p:nvSpPr>
          <p:cNvPr id="5" name="Footer Placeholder 4">
            <a:extLst>
              <a:ext uri="{FF2B5EF4-FFF2-40B4-BE49-F238E27FC236}">
                <a16:creationId xmlns:a16="http://schemas.microsoft.com/office/drawing/2014/main" id="{6FF41C20-9082-354A-80AD-B6BEA49727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08011-FBE7-FF4B-8C42-86A6A3E47F93}"/>
              </a:ext>
            </a:extLst>
          </p:cNvPr>
          <p:cNvSpPr>
            <a:spLocks noGrp="1"/>
          </p:cNvSpPr>
          <p:nvPr>
            <p:ph type="sldNum" sz="quarter" idx="12"/>
          </p:nvPr>
        </p:nvSpPr>
        <p:spPr/>
        <p:txBody>
          <a:bodyPr/>
          <a:lstStyle/>
          <a:p>
            <a:fld id="{71561564-FCE6-A94B-9083-52403FC09DC3}" type="slidenum">
              <a:rPr lang="en-US" smtClean="0"/>
              <a:t>‹#›</a:t>
            </a:fld>
            <a:endParaRPr lang="en-US"/>
          </a:p>
        </p:txBody>
      </p:sp>
    </p:spTree>
    <p:extLst>
      <p:ext uri="{BB962C8B-B14F-4D97-AF65-F5344CB8AC3E}">
        <p14:creationId xmlns:p14="http://schemas.microsoft.com/office/powerpoint/2010/main" val="1543510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7CBE-414A-5641-BA01-B8D387460F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337FA9-4367-2A4D-B6F7-A659DB6AFE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23C73A-43B7-8749-BBE8-F4C64D001FC1}"/>
              </a:ext>
            </a:extLst>
          </p:cNvPr>
          <p:cNvSpPr>
            <a:spLocks noGrp="1"/>
          </p:cNvSpPr>
          <p:nvPr>
            <p:ph type="dt" sz="half" idx="10"/>
          </p:nvPr>
        </p:nvSpPr>
        <p:spPr/>
        <p:txBody>
          <a:bodyPr/>
          <a:lstStyle/>
          <a:p>
            <a:fld id="{22C115E2-4F4D-954E-910A-2702F176D63B}" type="datetimeFigureOut">
              <a:rPr lang="en-US" smtClean="0"/>
              <a:t>2/4/20</a:t>
            </a:fld>
            <a:endParaRPr lang="en-US"/>
          </a:p>
        </p:txBody>
      </p:sp>
      <p:sp>
        <p:nvSpPr>
          <p:cNvPr id="5" name="Footer Placeholder 4">
            <a:extLst>
              <a:ext uri="{FF2B5EF4-FFF2-40B4-BE49-F238E27FC236}">
                <a16:creationId xmlns:a16="http://schemas.microsoft.com/office/drawing/2014/main" id="{13550C55-5FEE-2B49-BF7D-FC31A4749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B74185-3062-6243-9945-04EEB6730FB7}"/>
              </a:ext>
            </a:extLst>
          </p:cNvPr>
          <p:cNvSpPr>
            <a:spLocks noGrp="1"/>
          </p:cNvSpPr>
          <p:nvPr>
            <p:ph type="sldNum" sz="quarter" idx="12"/>
          </p:nvPr>
        </p:nvSpPr>
        <p:spPr/>
        <p:txBody>
          <a:bodyPr/>
          <a:lstStyle/>
          <a:p>
            <a:fld id="{71561564-FCE6-A94B-9083-52403FC09DC3}" type="slidenum">
              <a:rPr lang="en-US" smtClean="0"/>
              <a:t>‹#›</a:t>
            </a:fld>
            <a:endParaRPr lang="en-US"/>
          </a:p>
        </p:txBody>
      </p:sp>
    </p:spTree>
    <p:extLst>
      <p:ext uri="{BB962C8B-B14F-4D97-AF65-F5344CB8AC3E}">
        <p14:creationId xmlns:p14="http://schemas.microsoft.com/office/powerpoint/2010/main" val="1965909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F06803-B295-8E45-9999-1362628E65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99874E-5BC7-894B-BC79-12A76170DB0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D2BE7E-0880-D043-9E26-79AAED0C27F7}"/>
              </a:ext>
            </a:extLst>
          </p:cNvPr>
          <p:cNvSpPr>
            <a:spLocks noGrp="1"/>
          </p:cNvSpPr>
          <p:nvPr>
            <p:ph type="dt" sz="half" idx="10"/>
          </p:nvPr>
        </p:nvSpPr>
        <p:spPr/>
        <p:txBody>
          <a:bodyPr/>
          <a:lstStyle/>
          <a:p>
            <a:fld id="{22C115E2-4F4D-954E-910A-2702F176D63B}" type="datetimeFigureOut">
              <a:rPr lang="en-US" smtClean="0"/>
              <a:t>2/4/20</a:t>
            </a:fld>
            <a:endParaRPr lang="en-US"/>
          </a:p>
        </p:txBody>
      </p:sp>
      <p:sp>
        <p:nvSpPr>
          <p:cNvPr id="5" name="Footer Placeholder 4">
            <a:extLst>
              <a:ext uri="{FF2B5EF4-FFF2-40B4-BE49-F238E27FC236}">
                <a16:creationId xmlns:a16="http://schemas.microsoft.com/office/drawing/2014/main" id="{0266DF4D-6CEE-BF44-B92E-239779922E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FFC159-D3FC-6E43-9FE3-2894567048AC}"/>
              </a:ext>
            </a:extLst>
          </p:cNvPr>
          <p:cNvSpPr>
            <a:spLocks noGrp="1"/>
          </p:cNvSpPr>
          <p:nvPr>
            <p:ph type="sldNum" sz="quarter" idx="12"/>
          </p:nvPr>
        </p:nvSpPr>
        <p:spPr/>
        <p:txBody>
          <a:bodyPr/>
          <a:lstStyle/>
          <a:p>
            <a:fld id="{71561564-FCE6-A94B-9083-52403FC09DC3}" type="slidenum">
              <a:rPr lang="en-US" smtClean="0"/>
              <a:t>‹#›</a:t>
            </a:fld>
            <a:endParaRPr lang="en-US"/>
          </a:p>
        </p:txBody>
      </p:sp>
    </p:spTree>
    <p:extLst>
      <p:ext uri="{BB962C8B-B14F-4D97-AF65-F5344CB8AC3E}">
        <p14:creationId xmlns:p14="http://schemas.microsoft.com/office/powerpoint/2010/main" val="2774964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FD958-85B5-D442-821F-6BAD9B33CD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543A3C-12CE-5A4C-99E8-A613CEF514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62F8E4-F314-4C47-A6A9-D7404CBE5F02}"/>
              </a:ext>
            </a:extLst>
          </p:cNvPr>
          <p:cNvSpPr>
            <a:spLocks noGrp="1"/>
          </p:cNvSpPr>
          <p:nvPr>
            <p:ph type="dt" sz="half" idx="10"/>
          </p:nvPr>
        </p:nvSpPr>
        <p:spPr/>
        <p:txBody>
          <a:bodyPr/>
          <a:lstStyle/>
          <a:p>
            <a:fld id="{22C115E2-4F4D-954E-910A-2702F176D63B}" type="datetimeFigureOut">
              <a:rPr lang="en-US" smtClean="0"/>
              <a:t>2/4/20</a:t>
            </a:fld>
            <a:endParaRPr lang="en-US"/>
          </a:p>
        </p:txBody>
      </p:sp>
      <p:sp>
        <p:nvSpPr>
          <p:cNvPr id="5" name="Footer Placeholder 4">
            <a:extLst>
              <a:ext uri="{FF2B5EF4-FFF2-40B4-BE49-F238E27FC236}">
                <a16:creationId xmlns:a16="http://schemas.microsoft.com/office/drawing/2014/main" id="{D823CDA9-1167-5D45-B635-520EFC222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F593B0-4F0F-8B40-BFF1-24AF95B98F32}"/>
              </a:ext>
            </a:extLst>
          </p:cNvPr>
          <p:cNvSpPr>
            <a:spLocks noGrp="1"/>
          </p:cNvSpPr>
          <p:nvPr>
            <p:ph type="sldNum" sz="quarter" idx="12"/>
          </p:nvPr>
        </p:nvSpPr>
        <p:spPr/>
        <p:txBody>
          <a:bodyPr/>
          <a:lstStyle/>
          <a:p>
            <a:fld id="{71561564-FCE6-A94B-9083-52403FC09DC3}" type="slidenum">
              <a:rPr lang="en-US" smtClean="0"/>
              <a:t>‹#›</a:t>
            </a:fld>
            <a:endParaRPr lang="en-US"/>
          </a:p>
        </p:txBody>
      </p:sp>
    </p:spTree>
    <p:extLst>
      <p:ext uri="{BB962C8B-B14F-4D97-AF65-F5344CB8AC3E}">
        <p14:creationId xmlns:p14="http://schemas.microsoft.com/office/powerpoint/2010/main" val="219121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1DEF2-060D-854D-AE2F-F92C6099C4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D08CBB-A119-9644-AC2D-3A6EC36CB7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9988E92-0CE4-B743-8849-52DE8E5FDDB4}"/>
              </a:ext>
            </a:extLst>
          </p:cNvPr>
          <p:cNvSpPr>
            <a:spLocks noGrp="1"/>
          </p:cNvSpPr>
          <p:nvPr>
            <p:ph type="dt" sz="half" idx="10"/>
          </p:nvPr>
        </p:nvSpPr>
        <p:spPr/>
        <p:txBody>
          <a:bodyPr/>
          <a:lstStyle/>
          <a:p>
            <a:fld id="{22C115E2-4F4D-954E-910A-2702F176D63B}" type="datetimeFigureOut">
              <a:rPr lang="en-US" smtClean="0"/>
              <a:t>2/4/20</a:t>
            </a:fld>
            <a:endParaRPr lang="en-US"/>
          </a:p>
        </p:txBody>
      </p:sp>
      <p:sp>
        <p:nvSpPr>
          <p:cNvPr id="5" name="Footer Placeholder 4">
            <a:extLst>
              <a:ext uri="{FF2B5EF4-FFF2-40B4-BE49-F238E27FC236}">
                <a16:creationId xmlns:a16="http://schemas.microsoft.com/office/drawing/2014/main" id="{DDA17DB8-33FA-B14B-AD67-97C59C6742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47AC38-B341-9D4D-8473-45F6F84E731B}"/>
              </a:ext>
            </a:extLst>
          </p:cNvPr>
          <p:cNvSpPr>
            <a:spLocks noGrp="1"/>
          </p:cNvSpPr>
          <p:nvPr>
            <p:ph type="sldNum" sz="quarter" idx="12"/>
          </p:nvPr>
        </p:nvSpPr>
        <p:spPr/>
        <p:txBody>
          <a:bodyPr/>
          <a:lstStyle/>
          <a:p>
            <a:fld id="{71561564-FCE6-A94B-9083-52403FC09DC3}" type="slidenum">
              <a:rPr lang="en-US" smtClean="0"/>
              <a:t>‹#›</a:t>
            </a:fld>
            <a:endParaRPr lang="en-US"/>
          </a:p>
        </p:txBody>
      </p:sp>
    </p:spTree>
    <p:extLst>
      <p:ext uri="{BB962C8B-B14F-4D97-AF65-F5344CB8AC3E}">
        <p14:creationId xmlns:p14="http://schemas.microsoft.com/office/powerpoint/2010/main" val="2863550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F6E0A-95CF-0848-B38C-A470E7F754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493F13-9A9C-EF47-9D50-878DC9BCADF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50FBD2-3682-8B4B-9E1A-44F9F660ADC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E0F6BA-89A9-0D45-80A7-E00C85201ED3}"/>
              </a:ext>
            </a:extLst>
          </p:cNvPr>
          <p:cNvSpPr>
            <a:spLocks noGrp="1"/>
          </p:cNvSpPr>
          <p:nvPr>
            <p:ph type="dt" sz="half" idx="10"/>
          </p:nvPr>
        </p:nvSpPr>
        <p:spPr/>
        <p:txBody>
          <a:bodyPr/>
          <a:lstStyle/>
          <a:p>
            <a:fld id="{22C115E2-4F4D-954E-910A-2702F176D63B}" type="datetimeFigureOut">
              <a:rPr lang="en-US" smtClean="0"/>
              <a:t>2/4/20</a:t>
            </a:fld>
            <a:endParaRPr lang="en-US"/>
          </a:p>
        </p:txBody>
      </p:sp>
      <p:sp>
        <p:nvSpPr>
          <p:cNvPr id="6" name="Footer Placeholder 5">
            <a:extLst>
              <a:ext uri="{FF2B5EF4-FFF2-40B4-BE49-F238E27FC236}">
                <a16:creationId xmlns:a16="http://schemas.microsoft.com/office/drawing/2014/main" id="{244C555E-992F-A947-A206-5D2FF997E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967803-5657-1546-A1B8-CDDEF298B9A5}"/>
              </a:ext>
            </a:extLst>
          </p:cNvPr>
          <p:cNvSpPr>
            <a:spLocks noGrp="1"/>
          </p:cNvSpPr>
          <p:nvPr>
            <p:ph type="sldNum" sz="quarter" idx="12"/>
          </p:nvPr>
        </p:nvSpPr>
        <p:spPr/>
        <p:txBody>
          <a:bodyPr/>
          <a:lstStyle/>
          <a:p>
            <a:fld id="{71561564-FCE6-A94B-9083-52403FC09DC3}" type="slidenum">
              <a:rPr lang="en-US" smtClean="0"/>
              <a:t>‹#›</a:t>
            </a:fld>
            <a:endParaRPr lang="en-US"/>
          </a:p>
        </p:txBody>
      </p:sp>
    </p:spTree>
    <p:extLst>
      <p:ext uri="{BB962C8B-B14F-4D97-AF65-F5344CB8AC3E}">
        <p14:creationId xmlns:p14="http://schemas.microsoft.com/office/powerpoint/2010/main" val="2768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46ABD-C917-FF47-916A-410E65E69E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8F56D3-D5D3-8B44-8D0A-E845EADD3A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49A3248-A6E7-3C46-85F3-9DC1DC7A591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EAA137-4E4D-3D44-91A2-5548570C92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6FDD51D-8382-E342-95F2-6491B0199AD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E1527C-152C-A74A-8A27-B9AF15F5AB34}"/>
              </a:ext>
            </a:extLst>
          </p:cNvPr>
          <p:cNvSpPr>
            <a:spLocks noGrp="1"/>
          </p:cNvSpPr>
          <p:nvPr>
            <p:ph type="dt" sz="half" idx="10"/>
          </p:nvPr>
        </p:nvSpPr>
        <p:spPr/>
        <p:txBody>
          <a:bodyPr/>
          <a:lstStyle/>
          <a:p>
            <a:fld id="{22C115E2-4F4D-954E-910A-2702F176D63B}" type="datetimeFigureOut">
              <a:rPr lang="en-US" smtClean="0"/>
              <a:t>2/4/20</a:t>
            </a:fld>
            <a:endParaRPr lang="en-US"/>
          </a:p>
        </p:txBody>
      </p:sp>
      <p:sp>
        <p:nvSpPr>
          <p:cNvPr id="8" name="Footer Placeholder 7">
            <a:extLst>
              <a:ext uri="{FF2B5EF4-FFF2-40B4-BE49-F238E27FC236}">
                <a16:creationId xmlns:a16="http://schemas.microsoft.com/office/drawing/2014/main" id="{6F2CA555-AEEF-AF47-A443-77E64E33F1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C82975-D2C2-4340-A658-92537E3F3564}"/>
              </a:ext>
            </a:extLst>
          </p:cNvPr>
          <p:cNvSpPr>
            <a:spLocks noGrp="1"/>
          </p:cNvSpPr>
          <p:nvPr>
            <p:ph type="sldNum" sz="quarter" idx="12"/>
          </p:nvPr>
        </p:nvSpPr>
        <p:spPr/>
        <p:txBody>
          <a:bodyPr/>
          <a:lstStyle/>
          <a:p>
            <a:fld id="{71561564-FCE6-A94B-9083-52403FC09DC3}" type="slidenum">
              <a:rPr lang="en-US" smtClean="0"/>
              <a:t>‹#›</a:t>
            </a:fld>
            <a:endParaRPr lang="en-US"/>
          </a:p>
        </p:txBody>
      </p:sp>
    </p:spTree>
    <p:extLst>
      <p:ext uri="{BB962C8B-B14F-4D97-AF65-F5344CB8AC3E}">
        <p14:creationId xmlns:p14="http://schemas.microsoft.com/office/powerpoint/2010/main" val="340156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43D5-D96C-294C-9305-1B47EF604A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FFE698-2317-AE49-B46C-EFE2D419B53A}"/>
              </a:ext>
            </a:extLst>
          </p:cNvPr>
          <p:cNvSpPr>
            <a:spLocks noGrp="1"/>
          </p:cNvSpPr>
          <p:nvPr>
            <p:ph type="dt" sz="half" idx="10"/>
          </p:nvPr>
        </p:nvSpPr>
        <p:spPr/>
        <p:txBody>
          <a:bodyPr/>
          <a:lstStyle/>
          <a:p>
            <a:fld id="{22C115E2-4F4D-954E-910A-2702F176D63B}" type="datetimeFigureOut">
              <a:rPr lang="en-US" smtClean="0"/>
              <a:t>2/4/20</a:t>
            </a:fld>
            <a:endParaRPr lang="en-US"/>
          </a:p>
        </p:txBody>
      </p:sp>
      <p:sp>
        <p:nvSpPr>
          <p:cNvPr id="4" name="Footer Placeholder 3">
            <a:extLst>
              <a:ext uri="{FF2B5EF4-FFF2-40B4-BE49-F238E27FC236}">
                <a16:creationId xmlns:a16="http://schemas.microsoft.com/office/drawing/2014/main" id="{A3AA6EA9-31BA-B042-84A0-A9D6CE57FD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B124BF-D005-FB40-9F56-84BCAF1D7002}"/>
              </a:ext>
            </a:extLst>
          </p:cNvPr>
          <p:cNvSpPr>
            <a:spLocks noGrp="1"/>
          </p:cNvSpPr>
          <p:nvPr>
            <p:ph type="sldNum" sz="quarter" idx="12"/>
          </p:nvPr>
        </p:nvSpPr>
        <p:spPr/>
        <p:txBody>
          <a:bodyPr/>
          <a:lstStyle/>
          <a:p>
            <a:fld id="{71561564-FCE6-A94B-9083-52403FC09DC3}" type="slidenum">
              <a:rPr lang="en-US" smtClean="0"/>
              <a:t>‹#›</a:t>
            </a:fld>
            <a:endParaRPr lang="en-US"/>
          </a:p>
        </p:txBody>
      </p:sp>
    </p:spTree>
    <p:extLst>
      <p:ext uri="{BB962C8B-B14F-4D97-AF65-F5344CB8AC3E}">
        <p14:creationId xmlns:p14="http://schemas.microsoft.com/office/powerpoint/2010/main" val="2603186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BB92A-B9E4-E641-8589-934A0D1D4A8B}"/>
              </a:ext>
            </a:extLst>
          </p:cNvPr>
          <p:cNvSpPr>
            <a:spLocks noGrp="1"/>
          </p:cNvSpPr>
          <p:nvPr>
            <p:ph type="dt" sz="half" idx="10"/>
          </p:nvPr>
        </p:nvSpPr>
        <p:spPr/>
        <p:txBody>
          <a:bodyPr/>
          <a:lstStyle/>
          <a:p>
            <a:fld id="{22C115E2-4F4D-954E-910A-2702F176D63B}" type="datetimeFigureOut">
              <a:rPr lang="en-US" smtClean="0"/>
              <a:t>2/4/20</a:t>
            </a:fld>
            <a:endParaRPr lang="en-US"/>
          </a:p>
        </p:txBody>
      </p:sp>
      <p:sp>
        <p:nvSpPr>
          <p:cNvPr id="3" name="Footer Placeholder 2">
            <a:extLst>
              <a:ext uri="{FF2B5EF4-FFF2-40B4-BE49-F238E27FC236}">
                <a16:creationId xmlns:a16="http://schemas.microsoft.com/office/drawing/2014/main" id="{25E83CDE-97E7-F04A-B3A6-A590F87322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E2FCF1-8BAA-3F43-946B-67085C68000D}"/>
              </a:ext>
            </a:extLst>
          </p:cNvPr>
          <p:cNvSpPr>
            <a:spLocks noGrp="1"/>
          </p:cNvSpPr>
          <p:nvPr>
            <p:ph type="sldNum" sz="quarter" idx="12"/>
          </p:nvPr>
        </p:nvSpPr>
        <p:spPr/>
        <p:txBody>
          <a:bodyPr/>
          <a:lstStyle/>
          <a:p>
            <a:fld id="{71561564-FCE6-A94B-9083-52403FC09DC3}" type="slidenum">
              <a:rPr lang="en-US" smtClean="0"/>
              <a:t>‹#›</a:t>
            </a:fld>
            <a:endParaRPr lang="en-US"/>
          </a:p>
        </p:txBody>
      </p:sp>
    </p:spTree>
    <p:extLst>
      <p:ext uri="{BB962C8B-B14F-4D97-AF65-F5344CB8AC3E}">
        <p14:creationId xmlns:p14="http://schemas.microsoft.com/office/powerpoint/2010/main" val="2859554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FB34D-05B5-A548-830B-878AB4C032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B77761-B500-4749-8192-A0F44E21F5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1A8E7C-489B-344F-8D9D-10EFD2C1AF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F9B74F-E438-6948-A0E5-915AB18DD0E1}"/>
              </a:ext>
            </a:extLst>
          </p:cNvPr>
          <p:cNvSpPr>
            <a:spLocks noGrp="1"/>
          </p:cNvSpPr>
          <p:nvPr>
            <p:ph type="dt" sz="half" idx="10"/>
          </p:nvPr>
        </p:nvSpPr>
        <p:spPr/>
        <p:txBody>
          <a:bodyPr/>
          <a:lstStyle/>
          <a:p>
            <a:fld id="{22C115E2-4F4D-954E-910A-2702F176D63B}" type="datetimeFigureOut">
              <a:rPr lang="en-US" smtClean="0"/>
              <a:t>2/4/20</a:t>
            </a:fld>
            <a:endParaRPr lang="en-US"/>
          </a:p>
        </p:txBody>
      </p:sp>
      <p:sp>
        <p:nvSpPr>
          <p:cNvPr id="6" name="Footer Placeholder 5">
            <a:extLst>
              <a:ext uri="{FF2B5EF4-FFF2-40B4-BE49-F238E27FC236}">
                <a16:creationId xmlns:a16="http://schemas.microsoft.com/office/drawing/2014/main" id="{3B1542BC-F870-8748-AC9D-FD8227018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28B579-9808-8C4D-B0D6-CD3C7D7A5F06}"/>
              </a:ext>
            </a:extLst>
          </p:cNvPr>
          <p:cNvSpPr>
            <a:spLocks noGrp="1"/>
          </p:cNvSpPr>
          <p:nvPr>
            <p:ph type="sldNum" sz="quarter" idx="12"/>
          </p:nvPr>
        </p:nvSpPr>
        <p:spPr/>
        <p:txBody>
          <a:bodyPr/>
          <a:lstStyle/>
          <a:p>
            <a:fld id="{71561564-FCE6-A94B-9083-52403FC09DC3}" type="slidenum">
              <a:rPr lang="en-US" smtClean="0"/>
              <a:t>‹#›</a:t>
            </a:fld>
            <a:endParaRPr lang="en-US"/>
          </a:p>
        </p:txBody>
      </p:sp>
    </p:spTree>
    <p:extLst>
      <p:ext uri="{BB962C8B-B14F-4D97-AF65-F5344CB8AC3E}">
        <p14:creationId xmlns:p14="http://schemas.microsoft.com/office/powerpoint/2010/main" val="289317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D6FDD-16CD-8643-8EE8-9674D50474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69B505-0454-5748-9975-2D59AE1B9B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0962A8-3F33-A842-823D-24F2CEB014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0D371D-B079-2F44-B467-D3BCAD1ADF02}"/>
              </a:ext>
            </a:extLst>
          </p:cNvPr>
          <p:cNvSpPr>
            <a:spLocks noGrp="1"/>
          </p:cNvSpPr>
          <p:nvPr>
            <p:ph type="dt" sz="half" idx="10"/>
          </p:nvPr>
        </p:nvSpPr>
        <p:spPr/>
        <p:txBody>
          <a:bodyPr/>
          <a:lstStyle/>
          <a:p>
            <a:fld id="{22C115E2-4F4D-954E-910A-2702F176D63B}" type="datetimeFigureOut">
              <a:rPr lang="en-US" smtClean="0"/>
              <a:t>2/4/20</a:t>
            </a:fld>
            <a:endParaRPr lang="en-US"/>
          </a:p>
        </p:txBody>
      </p:sp>
      <p:sp>
        <p:nvSpPr>
          <p:cNvPr id="6" name="Footer Placeholder 5">
            <a:extLst>
              <a:ext uri="{FF2B5EF4-FFF2-40B4-BE49-F238E27FC236}">
                <a16:creationId xmlns:a16="http://schemas.microsoft.com/office/drawing/2014/main" id="{0078125C-39BA-A941-9183-D2BE0F79EA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CC04C3-C213-A744-B855-1F5E56327DE5}"/>
              </a:ext>
            </a:extLst>
          </p:cNvPr>
          <p:cNvSpPr>
            <a:spLocks noGrp="1"/>
          </p:cNvSpPr>
          <p:nvPr>
            <p:ph type="sldNum" sz="quarter" idx="12"/>
          </p:nvPr>
        </p:nvSpPr>
        <p:spPr/>
        <p:txBody>
          <a:bodyPr/>
          <a:lstStyle/>
          <a:p>
            <a:fld id="{71561564-FCE6-A94B-9083-52403FC09DC3}" type="slidenum">
              <a:rPr lang="en-US" smtClean="0"/>
              <a:t>‹#›</a:t>
            </a:fld>
            <a:endParaRPr lang="en-US"/>
          </a:p>
        </p:txBody>
      </p:sp>
    </p:spTree>
    <p:extLst>
      <p:ext uri="{BB962C8B-B14F-4D97-AF65-F5344CB8AC3E}">
        <p14:creationId xmlns:p14="http://schemas.microsoft.com/office/powerpoint/2010/main" val="1421008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4BA0C5-DCA0-7D43-8357-B88CECFFFF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8CC6E5-814E-A842-9F89-282AFDF5C0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6D4160-C38D-8D43-9537-1D7519E617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115E2-4F4D-954E-910A-2702F176D63B}" type="datetimeFigureOut">
              <a:rPr lang="en-US" smtClean="0"/>
              <a:t>2/4/20</a:t>
            </a:fld>
            <a:endParaRPr lang="en-US"/>
          </a:p>
        </p:txBody>
      </p:sp>
      <p:sp>
        <p:nvSpPr>
          <p:cNvPr id="5" name="Footer Placeholder 4">
            <a:extLst>
              <a:ext uri="{FF2B5EF4-FFF2-40B4-BE49-F238E27FC236}">
                <a16:creationId xmlns:a16="http://schemas.microsoft.com/office/drawing/2014/main" id="{E246A3FD-7095-9D46-8104-8044A4BE59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A275BA-E96E-CD42-9D15-EB70B146F4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61564-FCE6-A94B-9083-52403FC09DC3}" type="slidenum">
              <a:rPr lang="en-US" smtClean="0"/>
              <a:t>‹#›</a:t>
            </a:fld>
            <a:endParaRPr lang="en-US"/>
          </a:p>
        </p:txBody>
      </p:sp>
    </p:spTree>
    <p:extLst>
      <p:ext uri="{BB962C8B-B14F-4D97-AF65-F5344CB8AC3E}">
        <p14:creationId xmlns:p14="http://schemas.microsoft.com/office/powerpoint/2010/main" val="2444314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uz_DkRs92p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90E4EDCD-7D5A-CE4F-962B-A5BA9FDAE4D2}"/>
                  </a:ext>
                </a:extLst>
              </p:cNvPr>
              <p:cNvSpPr txBox="1"/>
              <p:nvPr/>
            </p:nvSpPr>
            <p:spPr>
              <a:xfrm>
                <a:off x="739739" y="349321"/>
                <a:ext cx="10952252"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moon revolves around the Earth in a nearly circular orbit at a distance of </a:t>
                </a:r>
                <a14:m>
                  <m:oMath xmlns:m="http://schemas.openxmlformats.org/officeDocument/2006/math">
                    <m:r>
                      <a:rPr lang="en-US" sz="2000" b="0" i="1" smtClean="0">
                        <a:latin typeface="Cambria Math" panose="02040503050406030204" pitchFamily="18" charset="0"/>
                      </a:rPr>
                      <m:t>𝑟</m:t>
                    </m:r>
                    <m:r>
                      <a:rPr lang="en-US" sz="2000" b="0" i="1" smtClean="0">
                        <a:latin typeface="Cambria Math" panose="02040503050406030204" pitchFamily="18" charset="0"/>
                      </a:rPr>
                      <m:t>=3.8×</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10</m:t>
                        </m:r>
                      </m:e>
                      <m:sup>
                        <m:r>
                          <a:rPr lang="en-US" sz="2000" b="0" i="1" smtClean="0">
                            <a:latin typeface="Cambria Math" panose="02040503050406030204" pitchFamily="18" charset="0"/>
                            <a:ea typeface="Cambria Math" panose="02040503050406030204" pitchFamily="18" charset="0"/>
                          </a:rPr>
                          <m:t>8</m:t>
                        </m:r>
                      </m:sup>
                    </m:sSup>
                    <m:r>
                      <a:rPr lang="en-US" sz="2000" b="0" i="1" smtClean="0">
                        <a:latin typeface="Cambria Math" panose="02040503050406030204" pitchFamily="18" charset="0"/>
                        <a:ea typeface="Cambria Math" panose="02040503050406030204" pitchFamily="18" charset="0"/>
                      </a:rPr>
                      <m:t>𝑚</m:t>
                    </m:r>
                  </m:oMath>
                </a14:m>
                <a:r>
                  <a:rPr lang="en-US" sz="2000" dirty="0">
                    <a:latin typeface="Times New Roman" panose="02020603050405020304" pitchFamily="18" charset="0"/>
                    <a:cs typeface="Times New Roman" panose="02020603050405020304" pitchFamily="18" charset="0"/>
                  </a:rPr>
                  <a:t> .  It takes the moon approximately 27 days (~ one month) for the moon to revolve about the Earth.  What is the orbital speed of the moon and what is the mass of the Earth?</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Rotor is an amusement park thrill ride where one stands against a wall on the inside of a large (</a:t>
                </a:r>
                <a14:m>
                  <m:oMath xmlns:m="http://schemas.openxmlformats.org/officeDocument/2006/math">
                    <m:r>
                      <a:rPr lang="en-US" sz="2000" b="0" i="1" smtClean="0">
                        <a:latin typeface="Cambria Math" panose="02040503050406030204" pitchFamily="18" charset="0"/>
                        <a:cs typeface="Times New Roman" panose="02020603050405020304" pitchFamily="18" charset="0"/>
                      </a:rPr>
                      <m:t>𝑟</m:t>
                    </m:r>
                    <m:r>
                      <a:rPr lang="en-US" sz="2000" b="0" i="1" smtClean="0">
                        <a:latin typeface="Cambria Math" panose="02040503050406030204" pitchFamily="18" charset="0"/>
                        <a:cs typeface="Times New Roman" panose="02020603050405020304" pitchFamily="18" charset="0"/>
                      </a:rPr>
                      <m:t>=10</m:t>
                    </m:r>
                    <m:r>
                      <a:rPr lang="en-US" sz="2000" b="0" i="1" smtClean="0">
                        <a:latin typeface="Cambria Math" panose="02040503050406030204" pitchFamily="18" charset="0"/>
                        <a:cs typeface="Times New Roman" panose="02020603050405020304" pitchFamily="18" charset="0"/>
                      </a:rPr>
                      <m:t>𝑚</m:t>
                    </m:r>
                  </m:oMath>
                </a14:m>
                <a:r>
                  <a:rPr lang="en-US" sz="2000" dirty="0">
                    <a:latin typeface="Times New Roman" panose="02020603050405020304" pitchFamily="18" charset="0"/>
                    <a:cs typeface="Times New Roman" panose="02020603050405020304" pitchFamily="18" charset="0"/>
                  </a:rPr>
                  <a:t>) cylinder.  The ride starts from rest and when the riders reach a particular speed the floor drops out and the riders stay pinned to the wall.  If the coefficient of friction is </a:t>
                </a:r>
                <a14:m>
                  <m:oMath xmlns:m="http://schemas.openxmlformats.org/officeDocument/2006/math">
                    <m:r>
                      <a:rPr lang="en-US" sz="2000" i="1" smtClean="0">
                        <a:latin typeface="Cambria Math" panose="02040503050406030204" pitchFamily="18" charset="0"/>
                        <a:ea typeface="Cambria Math" panose="02040503050406030204" pitchFamily="18" charset="0"/>
                        <a:cs typeface="Times New Roman" panose="02020603050405020304" pitchFamily="18" charset="0"/>
                      </a:rPr>
                      <m:t>𝜇</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=0.2</m:t>
                    </m:r>
                  </m:oMath>
                </a14:m>
                <a:r>
                  <a:rPr lang="en-US" sz="2000" dirty="0">
                    <a:latin typeface="Times New Roman" panose="02020603050405020304" pitchFamily="18" charset="0"/>
                    <a:cs typeface="Times New Roman" panose="02020603050405020304" pitchFamily="18" charset="0"/>
                  </a:rPr>
                  <a:t>, what is the speed of the riders at which they stay pinned to the wall and what is the magnitude of the normal force from the wall on the riders?  What does your result not depend on and what does this imply?</a:t>
                </a:r>
              </a:p>
            </p:txBody>
          </p:sp>
        </mc:Choice>
        <mc:Fallback>
          <p:sp>
            <p:nvSpPr>
              <p:cNvPr id="4" name="TextBox 3">
                <a:extLst>
                  <a:ext uri="{FF2B5EF4-FFF2-40B4-BE49-F238E27FC236}">
                    <a16:creationId xmlns:a16="http://schemas.microsoft.com/office/drawing/2014/main" id="{90E4EDCD-7D5A-CE4F-962B-A5BA9FDAE4D2}"/>
                  </a:ext>
                </a:extLst>
              </p:cNvPr>
              <p:cNvSpPr txBox="1">
                <a:spLocks noRot="1" noChangeAspect="1" noMove="1" noResize="1" noEditPoints="1" noAdjustHandles="1" noChangeArrowheads="1" noChangeShapeType="1" noTextEdit="1"/>
              </p:cNvSpPr>
              <p:nvPr/>
            </p:nvSpPr>
            <p:spPr>
              <a:xfrm>
                <a:off x="739739" y="349321"/>
                <a:ext cx="10952252" cy="3170099"/>
              </a:xfrm>
              <a:prstGeom prst="rect">
                <a:avLst/>
              </a:prstGeom>
              <a:blipFill>
                <a:blip r:embed="rId2"/>
                <a:stretch>
                  <a:fillRect l="-347" t="-1200" r="-694" b="-2400"/>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8D0BE1B9-40F0-464C-9A0D-D46A84F9B361}"/>
              </a:ext>
            </a:extLst>
          </p:cNvPr>
          <p:cNvGrpSpPr/>
          <p:nvPr/>
        </p:nvGrpSpPr>
        <p:grpSpPr>
          <a:xfrm>
            <a:off x="3920150" y="3748135"/>
            <a:ext cx="4070220" cy="3058039"/>
            <a:chOff x="3754700" y="3612851"/>
            <a:chExt cx="4235670" cy="3193323"/>
          </a:xfrm>
        </p:grpSpPr>
        <p:sp>
          <p:nvSpPr>
            <p:cNvPr id="5" name="Rectangle 4">
              <a:extLst>
                <a:ext uri="{FF2B5EF4-FFF2-40B4-BE49-F238E27FC236}">
                  <a16:creationId xmlns:a16="http://schemas.microsoft.com/office/drawing/2014/main" id="{331CBB50-4F67-784B-8518-99F196E990BF}"/>
                </a:ext>
              </a:extLst>
            </p:cNvPr>
            <p:cNvSpPr/>
            <p:nvPr/>
          </p:nvSpPr>
          <p:spPr>
            <a:xfrm>
              <a:off x="3754700" y="6590730"/>
              <a:ext cx="3022910" cy="215444"/>
            </a:xfrm>
            <a:prstGeom prst="rect">
              <a:avLst/>
            </a:prstGeom>
          </p:spPr>
          <p:txBody>
            <a:bodyPr wrap="square">
              <a:spAutoFit/>
            </a:bodyPr>
            <a:lstStyle/>
            <a:p>
              <a:r>
                <a:rPr lang="en-US" sz="800" dirty="0">
                  <a:latin typeface="Times New Roman" panose="02020603050405020304" pitchFamily="18" charset="0"/>
                  <a:cs typeface="Times New Roman" panose="02020603050405020304" pitchFamily="18" charset="0"/>
                </a:rPr>
                <a:t>https://</a:t>
              </a:r>
              <a:r>
                <a:rPr lang="en-US" sz="800" dirty="0" err="1">
                  <a:latin typeface="Times New Roman" panose="02020603050405020304" pitchFamily="18" charset="0"/>
                  <a:cs typeface="Times New Roman" panose="02020603050405020304" pitchFamily="18" charset="0"/>
                </a:rPr>
                <a:t>www.youtube.com</a:t>
              </a:r>
              <a:r>
                <a:rPr lang="en-US" sz="800" dirty="0">
                  <a:latin typeface="Times New Roman" panose="02020603050405020304" pitchFamily="18" charset="0"/>
                  <a:cs typeface="Times New Roman" panose="02020603050405020304" pitchFamily="18" charset="0"/>
                </a:rPr>
                <a:t>/</a:t>
              </a:r>
              <a:r>
                <a:rPr lang="en-US" sz="800" dirty="0" err="1">
                  <a:latin typeface="Times New Roman" panose="02020603050405020304" pitchFamily="18" charset="0"/>
                  <a:cs typeface="Times New Roman" panose="02020603050405020304" pitchFamily="18" charset="0"/>
                </a:rPr>
                <a:t>watch?v</a:t>
              </a:r>
              <a:r>
                <a:rPr lang="en-US" sz="800" dirty="0">
                  <a:latin typeface="Times New Roman" panose="02020603050405020304" pitchFamily="18" charset="0"/>
                  <a:cs typeface="Times New Roman" panose="02020603050405020304" pitchFamily="18" charset="0"/>
                </a:rPr>
                <a:t>=uz_DkRs92pM</a:t>
              </a:r>
            </a:p>
          </p:txBody>
        </p:sp>
        <p:pic>
          <p:nvPicPr>
            <p:cNvPr id="7" name="Picture 6">
              <a:hlinkClick r:id="rId3"/>
              <a:extLst>
                <a:ext uri="{FF2B5EF4-FFF2-40B4-BE49-F238E27FC236}">
                  <a16:creationId xmlns:a16="http://schemas.microsoft.com/office/drawing/2014/main" id="{0AC523C7-391A-7549-BB03-989833B3E1C6}"/>
                </a:ext>
              </a:extLst>
            </p:cNvPr>
            <p:cNvPicPr>
              <a:picLocks noChangeAspect="1"/>
            </p:cNvPicPr>
            <p:nvPr/>
          </p:nvPicPr>
          <p:blipFill>
            <a:blip r:embed="rId4"/>
            <a:stretch>
              <a:fillRect/>
            </a:stretch>
          </p:blipFill>
          <p:spPr>
            <a:xfrm>
              <a:off x="3754700" y="3612851"/>
              <a:ext cx="4235670" cy="2992170"/>
            </a:xfrm>
            <a:prstGeom prst="rect">
              <a:avLst/>
            </a:prstGeom>
          </p:spPr>
        </p:pic>
      </p:grpSp>
    </p:spTree>
    <p:extLst>
      <p:ext uri="{BB962C8B-B14F-4D97-AF65-F5344CB8AC3E}">
        <p14:creationId xmlns:p14="http://schemas.microsoft.com/office/powerpoint/2010/main" val="1859585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inerva.union.edu/labrakes/Thunderbird8.JPG">
            <a:extLst>
              <a:ext uri="{FF2B5EF4-FFF2-40B4-BE49-F238E27FC236}">
                <a16:creationId xmlns:a16="http://schemas.microsoft.com/office/drawing/2014/main" id="{43EDDFA4-27C8-1F4F-8F64-476765785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7892" y="2906917"/>
            <a:ext cx="5859604" cy="281261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24874294-4765-E848-B697-3F163C15626F}"/>
                  </a:ext>
                </a:extLst>
              </p:cNvPr>
              <p:cNvSpPr txBox="1"/>
              <p:nvPr/>
            </p:nvSpPr>
            <p:spPr>
              <a:xfrm>
                <a:off x="878186" y="362139"/>
                <a:ext cx="10646875" cy="1463478"/>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An F-16 executes a vertical loop-the-loop of radius </a:t>
                </a:r>
                <a14:m>
                  <m:oMath xmlns:m="http://schemas.openxmlformats.org/officeDocument/2006/math">
                    <m:r>
                      <a:rPr lang="en-US" sz="2000" b="0" i="1" smtClean="0">
                        <a:latin typeface="Cambria Math" panose="02040503050406030204" pitchFamily="18" charset="0"/>
                      </a:rPr>
                      <m:t>𝑟</m:t>
                    </m:r>
                    <m:r>
                      <a:rPr lang="en-US" sz="2000" b="0" i="1" smtClean="0">
                        <a:latin typeface="Cambria Math" panose="02040503050406030204" pitchFamily="18" charset="0"/>
                      </a:rPr>
                      <m:t>=2.8</m:t>
                    </m:r>
                    <m:r>
                      <a:rPr lang="en-US" sz="2000" b="0" i="1" smtClean="0">
                        <a:latin typeface="Cambria Math" panose="02040503050406030204" pitchFamily="18" charset="0"/>
                      </a:rPr>
                      <m:t>𝑘𝑚</m:t>
                    </m:r>
                    <m:r>
                      <a:rPr lang="en-US" sz="2000" b="0" i="1" smtClean="0">
                        <a:latin typeface="Cambria Math" panose="02040503050406030204" pitchFamily="18" charset="0"/>
                      </a:rPr>
                      <m:t> (~1.7</m:t>
                    </m:r>
                    <m:r>
                      <a:rPr lang="en-US" sz="2000" b="0" i="1" smtClean="0">
                        <a:latin typeface="Cambria Math" panose="02040503050406030204" pitchFamily="18" charset="0"/>
                      </a:rPr>
                      <m:t>𝑚𝑖</m:t>
                    </m:r>
                    <m:r>
                      <a:rPr lang="en-US" sz="2000" b="0" i="1" smtClean="0">
                        <a:latin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at a constant speed of </a:t>
                </a:r>
                <a14:m>
                  <m:oMath xmlns:m="http://schemas.openxmlformats.org/officeDocument/2006/math">
                    <m:r>
                      <a:rPr lang="en-US" sz="2000" b="0" i="1" smtClean="0">
                        <a:latin typeface="Cambria Math" panose="02040503050406030204" pitchFamily="18" charset="0"/>
                      </a:rPr>
                      <m:t>225</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𝑚</m:t>
                        </m:r>
                      </m:num>
                      <m:den>
                        <m:r>
                          <a:rPr lang="en-US" sz="2000" b="0" i="1" smtClean="0">
                            <a:latin typeface="Cambria Math" panose="02040503050406030204" pitchFamily="18" charset="0"/>
                          </a:rPr>
                          <m:t>𝑠</m:t>
                        </m:r>
                      </m:den>
                    </m:f>
                    <m:r>
                      <a:rPr lang="en-US" sz="2000" b="0" i="1" smtClean="0">
                        <a:latin typeface="Cambria Math" panose="02040503050406030204" pitchFamily="18" charset="0"/>
                      </a:rPr>
                      <m:t> (~500</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𝑚𝑖</m:t>
                        </m:r>
                      </m:num>
                      <m:den>
                        <m:r>
                          <a:rPr lang="en-US" sz="2000" b="0" i="1" smtClean="0">
                            <a:latin typeface="Cambria Math" panose="02040503050406030204" pitchFamily="18" charset="0"/>
                          </a:rPr>
                          <m:t>h𝑟</m:t>
                        </m:r>
                      </m:den>
                    </m:f>
                    <m:r>
                      <a:rPr lang="en-US" sz="2000" b="0" i="1" smtClean="0">
                        <a:latin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What force does the seat exert on the pilot at the bottom and top of the loop in terms of the weight of the pilot?  What minimum speed would the plane need to traverse the loop so that the pilot would feel weightless?</a:t>
                </a:r>
              </a:p>
            </p:txBody>
          </p:sp>
        </mc:Choice>
        <mc:Fallback>
          <p:sp>
            <p:nvSpPr>
              <p:cNvPr id="4" name="TextBox 3">
                <a:extLst>
                  <a:ext uri="{FF2B5EF4-FFF2-40B4-BE49-F238E27FC236}">
                    <a16:creationId xmlns:a16="http://schemas.microsoft.com/office/drawing/2014/main" id="{24874294-4765-E848-B697-3F163C15626F}"/>
                  </a:ext>
                </a:extLst>
              </p:cNvPr>
              <p:cNvSpPr txBox="1">
                <a:spLocks noRot="1" noChangeAspect="1" noMove="1" noResize="1" noEditPoints="1" noAdjustHandles="1" noChangeArrowheads="1" noChangeShapeType="1" noTextEdit="1"/>
              </p:cNvSpPr>
              <p:nvPr/>
            </p:nvSpPr>
            <p:spPr>
              <a:xfrm>
                <a:off x="878186" y="362139"/>
                <a:ext cx="10646875" cy="1463478"/>
              </a:xfrm>
              <a:prstGeom prst="rect">
                <a:avLst/>
              </a:prstGeom>
              <a:blipFill>
                <a:blip r:embed="rId3"/>
                <a:stretch>
                  <a:fillRect l="-477" t="-2586" b="-6034"/>
                </a:stretch>
              </a:blipFill>
            </p:spPr>
            <p:txBody>
              <a:bodyPr/>
              <a:lstStyle/>
              <a:p>
                <a:r>
                  <a:rPr lang="en-US">
                    <a:noFill/>
                  </a:rPr>
                  <a:t> </a:t>
                </a:r>
              </a:p>
            </p:txBody>
          </p:sp>
        </mc:Fallback>
      </mc:AlternateContent>
    </p:spTree>
    <p:extLst>
      <p:ext uri="{BB962C8B-B14F-4D97-AF65-F5344CB8AC3E}">
        <p14:creationId xmlns:p14="http://schemas.microsoft.com/office/powerpoint/2010/main" val="262860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254</Words>
  <Application>Microsoft Macintosh PowerPoint</Application>
  <PresentationFormat>Widescreen</PresentationFormat>
  <Paragraphs>6</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Cambria Math</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cp:revision>
  <dcterms:created xsi:type="dcterms:W3CDTF">2020-02-04T21:38:02Z</dcterms:created>
  <dcterms:modified xsi:type="dcterms:W3CDTF">2020-02-04T22:16:33Z</dcterms:modified>
</cp:coreProperties>
</file>