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A9993-97E0-6649-A462-9B1857636E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2F283D-100E-FE4A-9432-7B1DA5C994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7B8754-92AD-334C-9323-77405933CC2C}"/>
              </a:ext>
            </a:extLst>
          </p:cNvPr>
          <p:cNvSpPr>
            <a:spLocks noGrp="1"/>
          </p:cNvSpPr>
          <p:nvPr>
            <p:ph type="dt" sz="half" idx="10"/>
          </p:nvPr>
        </p:nvSpPr>
        <p:spPr/>
        <p:txBody>
          <a:bodyPr/>
          <a:lstStyle/>
          <a:p>
            <a:fld id="{5680D4E8-B922-9144-9131-CDE2327C67F5}" type="datetimeFigureOut">
              <a:rPr lang="en-US" smtClean="0"/>
              <a:t>1/13/20</a:t>
            </a:fld>
            <a:endParaRPr lang="en-US"/>
          </a:p>
        </p:txBody>
      </p:sp>
      <p:sp>
        <p:nvSpPr>
          <p:cNvPr id="5" name="Footer Placeholder 4">
            <a:extLst>
              <a:ext uri="{FF2B5EF4-FFF2-40B4-BE49-F238E27FC236}">
                <a16:creationId xmlns:a16="http://schemas.microsoft.com/office/drawing/2014/main" id="{F324590F-390B-1E46-B5BB-31B1B71559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4EC3B4-0199-4545-9E07-2E975065387D}"/>
              </a:ext>
            </a:extLst>
          </p:cNvPr>
          <p:cNvSpPr>
            <a:spLocks noGrp="1"/>
          </p:cNvSpPr>
          <p:nvPr>
            <p:ph type="sldNum" sz="quarter" idx="12"/>
          </p:nvPr>
        </p:nvSpPr>
        <p:spPr/>
        <p:txBody>
          <a:bodyPr/>
          <a:lstStyle/>
          <a:p>
            <a:fld id="{D9F11E89-D2F7-CB4C-869D-3D284ECC3567}" type="slidenum">
              <a:rPr lang="en-US" smtClean="0"/>
              <a:t>‹#›</a:t>
            </a:fld>
            <a:endParaRPr lang="en-US"/>
          </a:p>
        </p:txBody>
      </p:sp>
    </p:spTree>
    <p:extLst>
      <p:ext uri="{BB962C8B-B14F-4D97-AF65-F5344CB8AC3E}">
        <p14:creationId xmlns:p14="http://schemas.microsoft.com/office/powerpoint/2010/main" val="455733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9C113-A4C0-8E4E-805B-6C6ECD602B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717886-0F7C-B34F-8FF5-8F107171A44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3F556E-7869-CA4B-989C-685FBA284B8B}"/>
              </a:ext>
            </a:extLst>
          </p:cNvPr>
          <p:cNvSpPr>
            <a:spLocks noGrp="1"/>
          </p:cNvSpPr>
          <p:nvPr>
            <p:ph type="dt" sz="half" idx="10"/>
          </p:nvPr>
        </p:nvSpPr>
        <p:spPr/>
        <p:txBody>
          <a:bodyPr/>
          <a:lstStyle/>
          <a:p>
            <a:fld id="{5680D4E8-B922-9144-9131-CDE2327C67F5}" type="datetimeFigureOut">
              <a:rPr lang="en-US" smtClean="0"/>
              <a:t>1/13/20</a:t>
            </a:fld>
            <a:endParaRPr lang="en-US"/>
          </a:p>
        </p:txBody>
      </p:sp>
      <p:sp>
        <p:nvSpPr>
          <p:cNvPr id="5" name="Footer Placeholder 4">
            <a:extLst>
              <a:ext uri="{FF2B5EF4-FFF2-40B4-BE49-F238E27FC236}">
                <a16:creationId xmlns:a16="http://schemas.microsoft.com/office/drawing/2014/main" id="{2E2C079C-999C-494C-B473-8A7A2F928D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B3B931-6C63-074B-84FB-DB07D3AB231E}"/>
              </a:ext>
            </a:extLst>
          </p:cNvPr>
          <p:cNvSpPr>
            <a:spLocks noGrp="1"/>
          </p:cNvSpPr>
          <p:nvPr>
            <p:ph type="sldNum" sz="quarter" idx="12"/>
          </p:nvPr>
        </p:nvSpPr>
        <p:spPr/>
        <p:txBody>
          <a:bodyPr/>
          <a:lstStyle/>
          <a:p>
            <a:fld id="{D9F11E89-D2F7-CB4C-869D-3D284ECC3567}" type="slidenum">
              <a:rPr lang="en-US" smtClean="0"/>
              <a:t>‹#›</a:t>
            </a:fld>
            <a:endParaRPr lang="en-US"/>
          </a:p>
        </p:txBody>
      </p:sp>
    </p:spTree>
    <p:extLst>
      <p:ext uri="{BB962C8B-B14F-4D97-AF65-F5344CB8AC3E}">
        <p14:creationId xmlns:p14="http://schemas.microsoft.com/office/powerpoint/2010/main" val="2909375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4167CD-BFE2-3F4C-A341-DDEED728A0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92A3B7-2078-5C4A-AE07-161021DDB6B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AACC3B-A63C-0940-98D4-24F7C603F1D6}"/>
              </a:ext>
            </a:extLst>
          </p:cNvPr>
          <p:cNvSpPr>
            <a:spLocks noGrp="1"/>
          </p:cNvSpPr>
          <p:nvPr>
            <p:ph type="dt" sz="half" idx="10"/>
          </p:nvPr>
        </p:nvSpPr>
        <p:spPr/>
        <p:txBody>
          <a:bodyPr/>
          <a:lstStyle/>
          <a:p>
            <a:fld id="{5680D4E8-B922-9144-9131-CDE2327C67F5}" type="datetimeFigureOut">
              <a:rPr lang="en-US" smtClean="0"/>
              <a:t>1/13/20</a:t>
            </a:fld>
            <a:endParaRPr lang="en-US"/>
          </a:p>
        </p:txBody>
      </p:sp>
      <p:sp>
        <p:nvSpPr>
          <p:cNvPr id="5" name="Footer Placeholder 4">
            <a:extLst>
              <a:ext uri="{FF2B5EF4-FFF2-40B4-BE49-F238E27FC236}">
                <a16:creationId xmlns:a16="http://schemas.microsoft.com/office/drawing/2014/main" id="{BDA5343F-88F1-8148-A62E-01CA43F3C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8B81A8-9378-B24F-AE03-09D11FEA899C}"/>
              </a:ext>
            </a:extLst>
          </p:cNvPr>
          <p:cNvSpPr>
            <a:spLocks noGrp="1"/>
          </p:cNvSpPr>
          <p:nvPr>
            <p:ph type="sldNum" sz="quarter" idx="12"/>
          </p:nvPr>
        </p:nvSpPr>
        <p:spPr/>
        <p:txBody>
          <a:bodyPr/>
          <a:lstStyle/>
          <a:p>
            <a:fld id="{D9F11E89-D2F7-CB4C-869D-3D284ECC3567}" type="slidenum">
              <a:rPr lang="en-US" smtClean="0"/>
              <a:t>‹#›</a:t>
            </a:fld>
            <a:endParaRPr lang="en-US"/>
          </a:p>
        </p:txBody>
      </p:sp>
    </p:spTree>
    <p:extLst>
      <p:ext uri="{BB962C8B-B14F-4D97-AF65-F5344CB8AC3E}">
        <p14:creationId xmlns:p14="http://schemas.microsoft.com/office/powerpoint/2010/main" val="2470370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4EB90-BC41-834A-BB8D-CFB0CDAC0F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33CEC0-A16B-784D-A760-9EAB9105A9A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5D4698-EC29-F146-96A1-513FFCF7B194}"/>
              </a:ext>
            </a:extLst>
          </p:cNvPr>
          <p:cNvSpPr>
            <a:spLocks noGrp="1"/>
          </p:cNvSpPr>
          <p:nvPr>
            <p:ph type="dt" sz="half" idx="10"/>
          </p:nvPr>
        </p:nvSpPr>
        <p:spPr/>
        <p:txBody>
          <a:bodyPr/>
          <a:lstStyle/>
          <a:p>
            <a:fld id="{5680D4E8-B922-9144-9131-CDE2327C67F5}" type="datetimeFigureOut">
              <a:rPr lang="en-US" smtClean="0"/>
              <a:t>1/13/20</a:t>
            </a:fld>
            <a:endParaRPr lang="en-US"/>
          </a:p>
        </p:txBody>
      </p:sp>
      <p:sp>
        <p:nvSpPr>
          <p:cNvPr id="5" name="Footer Placeholder 4">
            <a:extLst>
              <a:ext uri="{FF2B5EF4-FFF2-40B4-BE49-F238E27FC236}">
                <a16:creationId xmlns:a16="http://schemas.microsoft.com/office/drawing/2014/main" id="{470D3744-5D4A-9D4A-90DE-54D1EE7080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79D992-A73E-704C-A6B7-FB60DD6E7EAC}"/>
              </a:ext>
            </a:extLst>
          </p:cNvPr>
          <p:cNvSpPr>
            <a:spLocks noGrp="1"/>
          </p:cNvSpPr>
          <p:nvPr>
            <p:ph type="sldNum" sz="quarter" idx="12"/>
          </p:nvPr>
        </p:nvSpPr>
        <p:spPr/>
        <p:txBody>
          <a:bodyPr/>
          <a:lstStyle/>
          <a:p>
            <a:fld id="{D9F11E89-D2F7-CB4C-869D-3D284ECC3567}" type="slidenum">
              <a:rPr lang="en-US" smtClean="0"/>
              <a:t>‹#›</a:t>
            </a:fld>
            <a:endParaRPr lang="en-US"/>
          </a:p>
        </p:txBody>
      </p:sp>
    </p:spTree>
    <p:extLst>
      <p:ext uri="{BB962C8B-B14F-4D97-AF65-F5344CB8AC3E}">
        <p14:creationId xmlns:p14="http://schemas.microsoft.com/office/powerpoint/2010/main" val="3914613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CEB51-69CE-B64E-8C1E-515CA32DE1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A4CD07-30F8-494D-9D92-3D14D9A118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0FF5736-8C79-8243-B5E4-D10DFE5AC72D}"/>
              </a:ext>
            </a:extLst>
          </p:cNvPr>
          <p:cNvSpPr>
            <a:spLocks noGrp="1"/>
          </p:cNvSpPr>
          <p:nvPr>
            <p:ph type="dt" sz="half" idx="10"/>
          </p:nvPr>
        </p:nvSpPr>
        <p:spPr/>
        <p:txBody>
          <a:bodyPr/>
          <a:lstStyle/>
          <a:p>
            <a:fld id="{5680D4E8-B922-9144-9131-CDE2327C67F5}" type="datetimeFigureOut">
              <a:rPr lang="en-US" smtClean="0"/>
              <a:t>1/13/20</a:t>
            </a:fld>
            <a:endParaRPr lang="en-US"/>
          </a:p>
        </p:txBody>
      </p:sp>
      <p:sp>
        <p:nvSpPr>
          <p:cNvPr id="5" name="Footer Placeholder 4">
            <a:extLst>
              <a:ext uri="{FF2B5EF4-FFF2-40B4-BE49-F238E27FC236}">
                <a16:creationId xmlns:a16="http://schemas.microsoft.com/office/drawing/2014/main" id="{759B1709-B7F8-0941-BADA-A1E743CBC2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E3658-4152-8D40-8F1E-7F820F04870B}"/>
              </a:ext>
            </a:extLst>
          </p:cNvPr>
          <p:cNvSpPr>
            <a:spLocks noGrp="1"/>
          </p:cNvSpPr>
          <p:nvPr>
            <p:ph type="sldNum" sz="quarter" idx="12"/>
          </p:nvPr>
        </p:nvSpPr>
        <p:spPr/>
        <p:txBody>
          <a:bodyPr/>
          <a:lstStyle/>
          <a:p>
            <a:fld id="{D9F11E89-D2F7-CB4C-869D-3D284ECC3567}" type="slidenum">
              <a:rPr lang="en-US" smtClean="0"/>
              <a:t>‹#›</a:t>
            </a:fld>
            <a:endParaRPr lang="en-US"/>
          </a:p>
        </p:txBody>
      </p:sp>
    </p:spTree>
    <p:extLst>
      <p:ext uri="{BB962C8B-B14F-4D97-AF65-F5344CB8AC3E}">
        <p14:creationId xmlns:p14="http://schemas.microsoft.com/office/powerpoint/2010/main" val="2884744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81411-7DE1-FF46-B0B9-1D100710BE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BA49A6-1BEA-154F-B306-F6D3487770E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088162-2BBA-1847-A668-31A42C241D7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8EC2C5-6C59-EF4B-8A41-7B5CBEFE63B8}"/>
              </a:ext>
            </a:extLst>
          </p:cNvPr>
          <p:cNvSpPr>
            <a:spLocks noGrp="1"/>
          </p:cNvSpPr>
          <p:nvPr>
            <p:ph type="dt" sz="half" idx="10"/>
          </p:nvPr>
        </p:nvSpPr>
        <p:spPr/>
        <p:txBody>
          <a:bodyPr/>
          <a:lstStyle/>
          <a:p>
            <a:fld id="{5680D4E8-B922-9144-9131-CDE2327C67F5}" type="datetimeFigureOut">
              <a:rPr lang="en-US" smtClean="0"/>
              <a:t>1/13/20</a:t>
            </a:fld>
            <a:endParaRPr lang="en-US"/>
          </a:p>
        </p:txBody>
      </p:sp>
      <p:sp>
        <p:nvSpPr>
          <p:cNvPr id="6" name="Footer Placeholder 5">
            <a:extLst>
              <a:ext uri="{FF2B5EF4-FFF2-40B4-BE49-F238E27FC236}">
                <a16:creationId xmlns:a16="http://schemas.microsoft.com/office/drawing/2014/main" id="{239348E7-8F0A-9847-8960-A2E19ED6EA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1F7A5D-32AB-B049-A69F-BA67377BB8DD}"/>
              </a:ext>
            </a:extLst>
          </p:cNvPr>
          <p:cNvSpPr>
            <a:spLocks noGrp="1"/>
          </p:cNvSpPr>
          <p:nvPr>
            <p:ph type="sldNum" sz="quarter" idx="12"/>
          </p:nvPr>
        </p:nvSpPr>
        <p:spPr/>
        <p:txBody>
          <a:bodyPr/>
          <a:lstStyle/>
          <a:p>
            <a:fld id="{D9F11E89-D2F7-CB4C-869D-3D284ECC3567}" type="slidenum">
              <a:rPr lang="en-US" smtClean="0"/>
              <a:t>‹#›</a:t>
            </a:fld>
            <a:endParaRPr lang="en-US"/>
          </a:p>
        </p:txBody>
      </p:sp>
    </p:spTree>
    <p:extLst>
      <p:ext uri="{BB962C8B-B14F-4D97-AF65-F5344CB8AC3E}">
        <p14:creationId xmlns:p14="http://schemas.microsoft.com/office/powerpoint/2010/main" val="2850820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577CD-8A13-3D44-91E5-75289E3A2B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7B1F7B-25C2-2E44-AB2B-AAA709D288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F6AF632-D548-494D-B88C-13B739DC5DC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35EA33-298C-5D4C-B1CD-34C64E579E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5525419-3B76-3240-A465-AE767D4AF2C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8EE7A1-5731-0D4E-885E-A68DA6BF803F}"/>
              </a:ext>
            </a:extLst>
          </p:cNvPr>
          <p:cNvSpPr>
            <a:spLocks noGrp="1"/>
          </p:cNvSpPr>
          <p:nvPr>
            <p:ph type="dt" sz="half" idx="10"/>
          </p:nvPr>
        </p:nvSpPr>
        <p:spPr/>
        <p:txBody>
          <a:bodyPr/>
          <a:lstStyle/>
          <a:p>
            <a:fld id="{5680D4E8-B922-9144-9131-CDE2327C67F5}" type="datetimeFigureOut">
              <a:rPr lang="en-US" smtClean="0"/>
              <a:t>1/13/20</a:t>
            </a:fld>
            <a:endParaRPr lang="en-US"/>
          </a:p>
        </p:txBody>
      </p:sp>
      <p:sp>
        <p:nvSpPr>
          <p:cNvPr id="8" name="Footer Placeholder 7">
            <a:extLst>
              <a:ext uri="{FF2B5EF4-FFF2-40B4-BE49-F238E27FC236}">
                <a16:creationId xmlns:a16="http://schemas.microsoft.com/office/drawing/2014/main" id="{C5F64AD3-BB81-964A-A67E-5D2819EBBB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3ECBB8-FD0D-8A4C-8860-9E9AB1ADA898}"/>
              </a:ext>
            </a:extLst>
          </p:cNvPr>
          <p:cNvSpPr>
            <a:spLocks noGrp="1"/>
          </p:cNvSpPr>
          <p:nvPr>
            <p:ph type="sldNum" sz="quarter" idx="12"/>
          </p:nvPr>
        </p:nvSpPr>
        <p:spPr/>
        <p:txBody>
          <a:bodyPr/>
          <a:lstStyle/>
          <a:p>
            <a:fld id="{D9F11E89-D2F7-CB4C-869D-3D284ECC3567}" type="slidenum">
              <a:rPr lang="en-US" smtClean="0"/>
              <a:t>‹#›</a:t>
            </a:fld>
            <a:endParaRPr lang="en-US"/>
          </a:p>
        </p:txBody>
      </p:sp>
    </p:spTree>
    <p:extLst>
      <p:ext uri="{BB962C8B-B14F-4D97-AF65-F5344CB8AC3E}">
        <p14:creationId xmlns:p14="http://schemas.microsoft.com/office/powerpoint/2010/main" val="1430529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A30F0-3FD6-4044-9ACC-0EFDF6F460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036D6F-B0F3-DC40-86A3-E50CF6B3C5E5}"/>
              </a:ext>
            </a:extLst>
          </p:cNvPr>
          <p:cNvSpPr>
            <a:spLocks noGrp="1"/>
          </p:cNvSpPr>
          <p:nvPr>
            <p:ph type="dt" sz="half" idx="10"/>
          </p:nvPr>
        </p:nvSpPr>
        <p:spPr/>
        <p:txBody>
          <a:bodyPr/>
          <a:lstStyle/>
          <a:p>
            <a:fld id="{5680D4E8-B922-9144-9131-CDE2327C67F5}" type="datetimeFigureOut">
              <a:rPr lang="en-US" smtClean="0"/>
              <a:t>1/13/20</a:t>
            </a:fld>
            <a:endParaRPr lang="en-US"/>
          </a:p>
        </p:txBody>
      </p:sp>
      <p:sp>
        <p:nvSpPr>
          <p:cNvPr id="4" name="Footer Placeholder 3">
            <a:extLst>
              <a:ext uri="{FF2B5EF4-FFF2-40B4-BE49-F238E27FC236}">
                <a16:creationId xmlns:a16="http://schemas.microsoft.com/office/drawing/2014/main" id="{A4C1A3C9-51C9-9E4D-A708-8DCC32908F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3733BC-F371-6B4B-9AA3-68276FF2B87D}"/>
              </a:ext>
            </a:extLst>
          </p:cNvPr>
          <p:cNvSpPr>
            <a:spLocks noGrp="1"/>
          </p:cNvSpPr>
          <p:nvPr>
            <p:ph type="sldNum" sz="quarter" idx="12"/>
          </p:nvPr>
        </p:nvSpPr>
        <p:spPr/>
        <p:txBody>
          <a:bodyPr/>
          <a:lstStyle/>
          <a:p>
            <a:fld id="{D9F11E89-D2F7-CB4C-869D-3D284ECC3567}" type="slidenum">
              <a:rPr lang="en-US" smtClean="0"/>
              <a:t>‹#›</a:t>
            </a:fld>
            <a:endParaRPr lang="en-US"/>
          </a:p>
        </p:txBody>
      </p:sp>
    </p:spTree>
    <p:extLst>
      <p:ext uri="{BB962C8B-B14F-4D97-AF65-F5344CB8AC3E}">
        <p14:creationId xmlns:p14="http://schemas.microsoft.com/office/powerpoint/2010/main" val="2696217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A2F993-F76A-9348-A990-777BB9281767}"/>
              </a:ext>
            </a:extLst>
          </p:cNvPr>
          <p:cNvSpPr>
            <a:spLocks noGrp="1"/>
          </p:cNvSpPr>
          <p:nvPr>
            <p:ph type="dt" sz="half" idx="10"/>
          </p:nvPr>
        </p:nvSpPr>
        <p:spPr/>
        <p:txBody>
          <a:bodyPr/>
          <a:lstStyle/>
          <a:p>
            <a:fld id="{5680D4E8-B922-9144-9131-CDE2327C67F5}" type="datetimeFigureOut">
              <a:rPr lang="en-US" smtClean="0"/>
              <a:t>1/13/20</a:t>
            </a:fld>
            <a:endParaRPr lang="en-US"/>
          </a:p>
        </p:txBody>
      </p:sp>
      <p:sp>
        <p:nvSpPr>
          <p:cNvPr id="3" name="Footer Placeholder 2">
            <a:extLst>
              <a:ext uri="{FF2B5EF4-FFF2-40B4-BE49-F238E27FC236}">
                <a16:creationId xmlns:a16="http://schemas.microsoft.com/office/drawing/2014/main" id="{EB28077D-B04E-184A-9099-B2296EE577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55134B-54E0-9D4D-A407-518BB484ADA5}"/>
              </a:ext>
            </a:extLst>
          </p:cNvPr>
          <p:cNvSpPr>
            <a:spLocks noGrp="1"/>
          </p:cNvSpPr>
          <p:nvPr>
            <p:ph type="sldNum" sz="quarter" idx="12"/>
          </p:nvPr>
        </p:nvSpPr>
        <p:spPr/>
        <p:txBody>
          <a:bodyPr/>
          <a:lstStyle/>
          <a:p>
            <a:fld id="{D9F11E89-D2F7-CB4C-869D-3D284ECC3567}" type="slidenum">
              <a:rPr lang="en-US" smtClean="0"/>
              <a:t>‹#›</a:t>
            </a:fld>
            <a:endParaRPr lang="en-US"/>
          </a:p>
        </p:txBody>
      </p:sp>
    </p:spTree>
    <p:extLst>
      <p:ext uri="{BB962C8B-B14F-4D97-AF65-F5344CB8AC3E}">
        <p14:creationId xmlns:p14="http://schemas.microsoft.com/office/powerpoint/2010/main" val="2746825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2CF83-8366-424B-9EF1-2CA7FB409F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A0F9D1-4B72-C947-8622-B3263BD63D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5DA47B-484A-9344-8782-DC4CA91903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D5D5B95-75E9-7D4E-BEF4-9E0BDD2DF6A3}"/>
              </a:ext>
            </a:extLst>
          </p:cNvPr>
          <p:cNvSpPr>
            <a:spLocks noGrp="1"/>
          </p:cNvSpPr>
          <p:nvPr>
            <p:ph type="dt" sz="half" idx="10"/>
          </p:nvPr>
        </p:nvSpPr>
        <p:spPr/>
        <p:txBody>
          <a:bodyPr/>
          <a:lstStyle/>
          <a:p>
            <a:fld id="{5680D4E8-B922-9144-9131-CDE2327C67F5}" type="datetimeFigureOut">
              <a:rPr lang="en-US" smtClean="0"/>
              <a:t>1/13/20</a:t>
            </a:fld>
            <a:endParaRPr lang="en-US"/>
          </a:p>
        </p:txBody>
      </p:sp>
      <p:sp>
        <p:nvSpPr>
          <p:cNvPr id="6" name="Footer Placeholder 5">
            <a:extLst>
              <a:ext uri="{FF2B5EF4-FFF2-40B4-BE49-F238E27FC236}">
                <a16:creationId xmlns:a16="http://schemas.microsoft.com/office/drawing/2014/main" id="{690B850D-7240-8C41-80C0-A215C38C24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DCCF7B-66BE-8244-B510-787170666D0F}"/>
              </a:ext>
            </a:extLst>
          </p:cNvPr>
          <p:cNvSpPr>
            <a:spLocks noGrp="1"/>
          </p:cNvSpPr>
          <p:nvPr>
            <p:ph type="sldNum" sz="quarter" idx="12"/>
          </p:nvPr>
        </p:nvSpPr>
        <p:spPr/>
        <p:txBody>
          <a:bodyPr/>
          <a:lstStyle/>
          <a:p>
            <a:fld id="{D9F11E89-D2F7-CB4C-869D-3D284ECC3567}" type="slidenum">
              <a:rPr lang="en-US" smtClean="0"/>
              <a:t>‹#›</a:t>
            </a:fld>
            <a:endParaRPr lang="en-US"/>
          </a:p>
        </p:txBody>
      </p:sp>
    </p:spTree>
    <p:extLst>
      <p:ext uri="{BB962C8B-B14F-4D97-AF65-F5344CB8AC3E}">
        <p14:creationId xmlns:p14="http://schemas.microsoft.com/office/powerpoint/2010/main" val="189147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AAD64-DE48-3249-8ED9-90C81896F3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739D3E-D13F-DE46-8C61-376F8E9893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4BCBEF-50C9-B04E-8B95-3A3C3D21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667B5C-F205-E840-83FD-7D80FD144B34}"/>
              </a:ext>
            </a:extLst>
          </p:cNvPr>
          <p:cNvSpPr>
            <a:spLocks noGrp="1"/>
          </p:cNvSpPr>
          <p:nvPr>
            <p:ph type="dt" sz="half" idx="10"/>
          </p:nvPr>
        </p:nvSpPr>
        <p:spPr/>
        <p:txBody>
          <a:bodyPr/>
          <a:lstStyle/>
          <a:p>
            <a:fld id="{5680D4E8-B922-9144-9131-CDE2327C67F5}" type="datetimeFigureOut">
              <a:rPr lang="en-US" smtClean="0"/>
              <a:t>1/13/20</a:t>
            </a:fld>
            <a:endParaRPr lang="en-US"/>
          </a:p>
        </p:txBody>
      </p:sp>
      <p:sp>
        <p:nvSpPr>
          <p:cNvPr id="6" name="Footer Placeholder 5">
            <a:extLst>
              <a:ext uri="{FF2B5EF4-FFF2-40B4-BE49-F238E27FC236}">
                <a16:creationId xmlns:a16="http://schemas.microsoft.com/office/drawing/2014/main" id="{C21B735B-E928-3F4F-A673-4CC56317E3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0FDC8-B143-3444-8B33-E9D237A5C68A}"/>
              </a:ext>
            </a:extLst>
          </p:cNvPr>
          <p:cNvSpPr>
            <a:spLocks noGrp="1"/>
          </p:cNvSpPr>
          <p:nvPr>
            <p:ph type="sldNum" sz="quarter" idx="12"/>
          </p:nvPr>
        </p:nvSpPr>
        <p:spPr/>
        <p:txBody>
          <a:bodyPr/>
          <a:lstStyle/>
          <a:p>
            <a:fld id="{D9F11E89-D2F7-CB4C-869D-3D284ECC3567}" type="slidenum">
              <a:rPr lang="en-US" smtClean="0"/>
              <a:t>‹#›</a:t>
            </a:fld>
            <a:endParaRPr lang="en-US"/>
          </a:p>
        </p:txBody>
      </p:sp>
    </p:spTree>
    <p:extLst>
      <p:ext uri="{BB962C8B-B14F-4D97-AF65-F5344CB8AC3E}">
        <p14:creationId xmlns:p14="http://schemas.microsoft.com/office/powerpoint/2010/main" val="567164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F47682-7C20-BC4B-A863-064CFC0325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F93B7F-04AB-A94B-B806-9E4B503741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3E796D-C9B1-F543-833A-545819FE39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80D4E8-B922-9144-9131-CDE2327C67F5}" type="datetimeFigureOut">
              <a:rPr lang="en-US" smtClean="0"/>
              <a:t>1/13/20</a:t>
            </a:fld>
            <a:endParaRPr lang="en-US"/>
          </a:p>
        </p:txBody>
      </p:sp>
      <p:sp>
        <p:nvSpPr>
          <p:cNvPr id="5" name="Footer Placeholder 4">
            <a:extLst>
              <a:ext uri="{FF2B5EF4-FFF2-40B4-BE49-F238E27FC236}">
                <a16:creationId xmlns:a16="http://schemas.microsoft.com/office/drawing/2014/main" id="{5D7EBE45-09E5-4D4F-9E20-B76629BD55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0E6BE4-0150-1D4C-8A73-88E743D8F6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F11E89-D2F7-CB4C-869D-3D284ECC3567}" type="slidenum">
              <a:rPr lang="en-US" smtClean="0"/>
              <a:t>‹#›</a:t>
            </a:fld>
            <a:endParaRPr lang="en-US"/>
          </a:p>
        </p:txBody>
      </p:sp>
    </p:spTree>
    <p:extLst>
      <p:ext uri="{BB962C8B-B14F-4D97-AF65-F5344CB8AC3E}">
        <p14:creationId xmlns:p14="http://schemas.microsoft.com/office/powerpoint/2010/main" val="1645506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F8C3818-31D6-514A-A74F-4C5D9F231FCD}"/>
              </a:ext>
            </a:extLst>
          </p:cNvPr>
          <p:cNvSpPr txBox="1"/>
          <p:nvPr/>
        </p:nvSpPr>
        <p:spPr>
          <a:xfrm>
            <a:off x="482885" y="308225"/>
            <a:ext cx="1097280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Motion in 1-D with Constant Acceleration</a:t>
            </a:r>
          </a:p>
        </p:txBody>
      </p:sp>
      <p:sp>
        <p:nvSpPr>
          <p:cNvPr id="5" name="TextBox 4">
            <a:extLst>
              <a:ext uri="{FF2B5EF4-FFF2-40B4-BE49-F238E27FC236}">
                <a16:creationId xmlns:a16="http://schemas.microsoft.com/office/drawing/2014/main" id="{A1350C27-F75B-DC4D-93A7-44EEA439BB49}"/>
              </a:ext>
            </a:extLst>
          </p:cNvPr>
          <p:cNvSpPr txBox="1"/>
          <p:nvPr/>
        </p:nvSpPr>
        <p:spPr>
          <a:xfrm>
            <a:off x="616449" y="1181528"/>
            <a:ext cx="10592657" cy="4801314"/>
          </a:xfrm>
          <a:prstGeom prst="rect">
            <a:avLst/>
          </a:prstGeom>
          <a:noFill/>
        </p:spPr>
        <p:txBody>
          <a:bodyPr wrap="square" rtlCol="0">
            <a:spAutoFit/>
          </a:bodyPr>
          <a:lstStyle/>
          <a:p>
            <a:pPr marL="342900" indent="-342900">
              <a:buAutoNum type="arabicPeriod"/>
            </a:pPr>
            <a:r>
              <a:rPr lang="en-US" dirty="0">
                <a:latin typeface="Times New Roman" panose="02020603050405020304" pitchFamily="18" charset="0"/>
                <a:cs typeface="Times New Roman" panose="02020603050405020304" pitchFamily="18" charset="0"/>
              </a:rPr>
              <a:t>Suppose that you are stopped at a 4-way intersection.  If the intersection is 10m (~30 ft) wide, how long does it take you to cross the intersection, starting from rest, if you car accelerates at 3 m/s</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What is your speed after you cross the intersection?</a:t>
            </a:r>
          </a:p>
          <a:p>
            <a:pPr marL="342900" indent="-342900">
              <a:buAutoNum type="arabicPeriod"/>
            </a:pPr>
            <a:endParaRPr lang="en-US" dirty="0">
              <a:latin typeface="Times New Roman" panose="02020603050405020304" pitchFamily="18" charset="0"/>
              <a:cs typeface="Times New Roman" panose="02020603050405020304" pitchFamily="18" charset="0"/>
            </a:endParaRPr>
          </a:p>
          <a:p>
            <a:pPr marL="342900" indent="-342900">
              <a:buAutoNum type="arabicPeriod"/>
            </a:pPr>
            <a:endParaRPr lang="en-US" dirty="0">
              <a:latin typeface="Times New Roman" panose="02020603050405020304" pitchFamily="18" charset="0"/>
              <a:cs typeface="Times New Roman" panose="02020603050405020304" pitchFamily="18" charset="0"/>
            </a:endParaRPr>
          </a:p>
          <a:p>
            <a:pPr marL="342900" indent="-342900">
              <a:buAutoNum type="arabicPeriod"/>
            </a:pPr>
            <a:r>
              <a:rPr lang="en-US" dirty="0">
                <a:latin typeface="Times New Roman" panose="02020603050405020304" pitchFamily="18" charset="0"/>
                <a:cs typeface="Times New Roman" panose="02020603050405020304" pitchFamily="18" charset="0"/>
              </a:rPr>
              <a:t>Suppose that you are traveling down a reasonably straight road at a constant speed of 20 m/s (~ 45 mph) when you notice 70m (~200 ft) ahead of you that a red-light is turning red.  With what acceleration would your car need to produce (from the brakes) to come to rest at the red light?  Assume that your reaction time is 0.7s.  </a:t>
            </a:r>
          </a:p>
          <a:p>
            <a:pPr marL="342900" indent="-342900">
              <a:buAutoNum type="arabicPeriod"/>
            </a:pPr>
            <a:endParaRPr lang="en-US" dirty="0">
              <a:latin typeface="Times New Roman" panose="02020603050405020304" pitchFamily="18" charset="0"/>
              <a:cs typeface="Times New Roman" panose="02020603050405020304" pitchFamily="18" charset="0"/>
            </a:endParaRPr>
          </a:p>
          <a:p>
            <a:pPr marL="342900" indent="-342900">
              <a:buAutoNum type="arabicPeriod"/>
            </a:pPr>
            <a:endParaRPr lang="en-US" dirty="0">
              <a:latin typeface="Times New Roman" panose="02020603050405020304" pitchFamily="18" charset="0"/>
              <a:cs typeface="Times New Roman" panose="02020603050405020304" pitchFamily="18" charset="0"/>
            </a:endParaRPr>
          </a:p>
          <a:p>
            <a:pPr marL="342900" indent="-342900">
              <a:buAutoNum type="arabicPeriod"/>
            </a:pPr>
            <a:r>
              <a:rPr lang="en-US" dirty="0">
                <a:latin typeface="Times New Roman" panose="02020603050405020304" pitchFamily="18" charset="0"/>
                <a:cs typeface="Times New Roman" panose="02020603050405020304" pitchFamily="18" charset="0"/>
              </a:rPr>
              <a:t>In the time it takes you to react in the above problem, how far have you gone?</a:t>
            </a:r>
          </a:p>
          <a:p>
            <a:pPr marL="342900" indent="-342900">
              <a:buAutoNum type="arabicPeriod"/>
            </a:pPr>
            <a:endParaRPr lang="en-US" dirty="0">
              <a:latin typeface="Times New Roman" panose="02020603050405020304" pitchFamily="18" charset="0"/>
              <a:cs typeface="Times New Roman" panose="02020603050405020304" pitchFamily="18" charset="0"/>
            </a:endParaRPr>
          </a:p>
          <a:p>
            <a:pPr marL="342900" indent="-342900">
              <a:buAutoNum type="arabicPeriod"/>
            </a:pPr>
            <a:endParaRPr lang="en-US" dirty="0">
              <a:latin typeface="Times New Roman" panose="02020603050405020304" pitchFamily="18" charset="0"/>
              <a:cs typeface="Times New Roman" panose="02020603050405020304" pitchFamily="18" charset="0"/>
            </a:endParaRPr>
          </a:p>
          <a:p>
            <a:pPr marL="342900" indent="-342900">
              <a:buAutoNum type="arabicPeriod"/>
            </a:pPr>
            <a:r>
              <a:rPr lang="en-US" dirty="0">
                <a:latin typeface="Times New Roman" panose="02020603050405020304" pitchFamily="18" charset="0"/>
                <a:cs typeface="Times New Roman" panose="02020603050405020304" pitchFamily="18" charset="0"/>
              </a:rPr>
              <a:t>Suppose instead that you are on the highway traveling at 45 m/s (~100mph) when you pass a stopped cop on the side of the road.  If the cop starts out one second after you pass and if the cop can accelerate at 3 m/s</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how long does it take for the cop to catch up to you?</a:t>
            </a:r>
          </a:p>
        </p:txBody>
      </p:sp>
    </p:spTree>
    <p:extLst>
      <p:ext uri="{BB962C8B-B14F-4D97-AF65-F5344CB8AC3E}">
        <p14:creationId xmlns:p14="http://schemas.microsoft.com/office/powerpoint/2010/main" val="3126240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BE4C0FE-DA25-0440-8E8E-D0D5A4AA4324}"/>
              </a:ext>
            </a:extLst>
          </p:cNvPr>
          <p:cNvSpPr txBox="1"/>
          <p:nvPr/>
        </p:nvSpPr>
        <p:spPr>
          <a:xfrm>
            <a:off x="482885" y="308225"/>
            <a:ext cx="1097280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Motion in 1-D with Constant Acceleration: free fall</a:t>
            </a:r>
          </a:p>
        </p:txBody>
      </p:sp>
      <p:sp>
        <p:nvSpPr>
          <p:cNvPr id="5" name="TextBox 4">
            <a:extLst>
              <a:ext uri="{FF2B5EF4-FFF2-40B4-BE49-F238E27FC236}">
                <a16:creationId xmlns:a16="http://schemas.microsoft.com/office/drawing/2014/main" id="{F08C197B-5909-AA44-9CBE-0B5B237486F4}"/>
              </a:ext>
            </a:extLst>
          </p:cNvPr>
          <p:cNvSpPr txBox="1"/>
          <p:nvPr/>
        </p:nvSpPr>
        <p:spPr>
          <a:xfrm>
            <a:off x="616449" y="1181528"/>
            <a:ext cx="10592657" cy="2031325"/>
          </a:xfrm>
          <a:prstGeom prst="rect">
            <a:avLst/>
          </a:prstGeom>
          <a:noFill/>
        </p:spPr>
        <p:txBody>
          <a:bodyPr wrap="square" rtlCol="0">
            <a:spAutoFit/>
          </a:bodyPr>
          <a:lstStyle/>
          <a:p>
            <a:pPr marL="342900" indent="-342900">
              <a:buAutoNum type="arabicPeriod"/>
            </a:pPr>
            <a:r>
              <a:rPr lang="en-US" dirty="0">
                <a:latin typeface="Times New Roman" panose="02020603050405020304" pitchFamily="18" charset="0"/>
                <a:cs typeface="Times New Roman" panose="02020603050405020304" pitchFamily="18" charset="0"/>
              </a:rPr>
              <a:t>A ball is dropped from rest off of a tall building where it strikes the ground 5.5s later.  How tall is the building?  What was the speed of the ball just before it impacts the ground?</a:t>
            </a:r>
          </a:p>
          <a:p>
            <a:pPr marL="342900" indent="-342900">
              <a:buAutoNum type="arabicPeriod"/>
            </a:pPr>
            <a:endParaRPr lang="en-US" dirty="0">
              <a:latin typeface="Times New Roman" panose="02020603050405020304" pitchFamily="18" charset="0"/>
              <a:cs typeface="Times New Roman" panose="02020603050405020304" pitchFamily="18" charset="0"/>
            </a:endParaRPr>
          </a:p>
          <a:p>
            <a:pPr marL="342900" indent="-342900">
              <a:buAutoNum type="arabicPeriod"/>
            </a:pPr>
            <a:endParaRPr lang="en-US" dirty="0">
              <a:latin typeface="Times New Roman" panose="02020603050405020304" pitchFamily="18" charset="0"/>
              <a:cs typeface="Times New Roman" panose="02020603050405020304" pitchFamily="18" charset="0"/>
            </a:endParaRPr>
          </a:p>
          <a:p>
            <a:pPr marL="342900" indent="-342900">
              <a:buAutoNum type="arabicPeriod"/>
            </a:pPr>
            <a:r>
              <a:rPr lang="en-US" dirty="0">
                <a:latin typeface="Times New Roman" panose="02020603050405020304" pitchFamily="18" charset="0"/>
                <a:cs typeface="Times New Roman" panose="02020603050405020304" pitchFamily="18" charset="0"/>
              </a:rPr>
              <a:t>A second ball is thrown upward from the same building as in question 1.  If the ball is released at a height of 1m above the top of the building with an initial velocity of 5m/s, how high does the ball reach above the top of the building?  How long does it take the ball to reach the ground from the time it is released?</a:t>
            </a:r>
          </a:p>
        </p:txBody>
      </p:sp>
    </p:spTree>
    <p:extLst>
      <p:ext uri="{BB962C8B-B14F-4D97-AF65-F5344CB8AC3E}">
        <p14:creationId xmlns:p14="http://schemas.microsoft.com/office/powerpoint/2010/main" val="2909870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338</Words>
  <Application>Microsoft Macintosh PowerPoint</Application>
  <PresentationFormat>Widescreen</PresentationFormat>
  <Paragraphs>16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5</cp:revision>
  <dcterms:created xsi:type="dcterms:W3CDTF">2020-01-12T20:13:56Z</dcterms:created>
  <dcterms:modified xsi:type="dcterms:W3CDTF">2020-01-13T12:08:36Z</dcterms:modified>
</cp:coreProperties>
</file>