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96F49-B390-AD6B-1B64-60CBD9FB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EC727-F781-D749-B7D6-CF1753B19D82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E2A56-90F6-4931-C4E5-C30B48EE7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51D50-F852-59C2-B25A-D5E6CD63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9B7A7-7299-B24E-B432-E892147D27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7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8CF8C-0480-48F6-F70A-18184FCF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F91B1-FEFA-9544-8D84-9A801BC7E2FC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7DF61-EE23-8569-7CA1-78CAE6598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692A-B7F1-D92A-BB0A-389A95B2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7B5D-0982-5E44-ACAD-0E15EADD1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72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953AF-CB62-1C18-159A-A5DF88366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01B95-C10B-DA43-8344-9F96A631DA40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80C0C-D411-58D8-773B-7DF88EFA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521E8-772B-332D-C521-A5156D25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69781-4402-3B40-825F-176362386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42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24E89-655F-DC9A-3AD6-EE55CF92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AC211-66C8-4247-ACFD-4DD827222FD1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08F0C-A386-C5D2-6101-44AB31DC1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C2A56-B1D8-10AB-48AB-C03D8CE0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CF5D-38D5-D446-A2CE-DD59EB501C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50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882CE-5D38-B0A6-E0E0-93FF9397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EFAB-B394-7F45-B842-AF9950AF8517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C069A-ED69-26C5-3CA5-38645D2CE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CC660-1C68-68F0-9F55-D4F6DEEB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70AD9-750F-4A48-AEDD-96F6140656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03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00D0A2-A1C6-8A01-0AA6-C8A1593E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BF5A-AB6A-5643-9F8B-C51207C009C3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B76696-3374-0D55-5015-2AF900582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7F0B6B-2338-FA17-BDA1-83F37FFF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530DB-9575-454B-9748-EAC525EB5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17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35FB540-8632-D4BE-ADD9-59D5DF569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B79CE-920C-8640-AB1C-83D77D6EBC8D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2994D0-6F25-6F94-53B1-98D1C72E7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33E8CD8-AF55-856B-2742-69AAE14B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AAE6E-7E69-FC45-A9CF-1BE8EDCA88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15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813EFD-570B-5A70-70DD-E15E22EF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DDF74-3A7F-2F42-9DB2-AF7089677437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69F76B8-20C0-A3EA-53DD-2ED326DB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7A37A2-7358-E627-1D3B-FE057E962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CE7EC-A74E-0842-A1E7-D777EE231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5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788CD8-8D3B-179E-0416-EB90D9A9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439D-2B0B-6C44-A10A-305483B39658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128C38C-A033-B1F6-87AF-7D8555DB6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4F9F1F-DBBF-5177-F788-99120C8AA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C8F2-031C-134C-A983-E8007ADA6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65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B2B08D-A19D-CCE2-2C05-D5A0D4C7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3F15A-FC5C-C245-B635-94FBF69BEAF7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8F3767-A0AE-88E2-9B60-B8B673519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79F3B8-66DA-6DCC-741E-37E7E979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D865-4348-924C-8073-2C55FD3E15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74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6F8BBA-D2DB-3F9E-C36E-DC810BDB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177B0-2801-5445-B9A8-98F55B25521B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4AF3AA-B048-CD64-D48C-9591045CC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46B5A0-C0BD-1D30-D088-FB900A6EE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EB367-D0CC-4E49-BB8C-7FDC714996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7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8477859-8347-D2CD-3FD5-38CAC88025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4052DE6-38F6-31B6-94FD-EF75884FFC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32350-B18A-2591-84EF-9A26A8A2F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F64D64-27B0-FE48-B6B8-34BABAF7C6CC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313B-6861-827C-B5F6-459694A5B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5F820-25A6-55B4-8CEF-73C02F5BA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7504D4-08B6-A141-BF4B-DCA8F2DA51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>
            <a:extLst>
              <a:ext uri="{FF2B5EF4-FFF2-40B4-BE49-F238E27FC236}">
                <a16:creationId xmlns:a16="http://schemas.microsoft.com/office/drawing/2014/main" id="{517786D5-C8A3-91D4-04EA-382FF75CA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125413"/>
            <a:ext cx="68199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Physics 210 – Physics in Modern Medicine</a:t>
            </a:r>
          </a:p>
        </p:txBody>
      </p:sp>
      <p:sp>
        <p:nvSpPr>
          <p:cNvPr id="13314" name="TextBox 4">
            <a:extLst>
              <a:ext uri="{FF2B5EF4-FFF2-40B4-BE49-F238E27FC236}">
                <a16:creationId xmlns:a16="http://schemas.microsoft.com/office/drawing/2014/main" id="{25FB75E8-F9BE-D7DD-F7CD-7646093E7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865188"/>
            <a:ext cx="850265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Final Exam:  Monday, March 13, 2023, </a:t>
            </a:r>
            <a:r>
              <a:rPr lang="en-US" altLang="en-US" sz="1800">
                <a:latin typeface="Times New Roman" panose="02020603050405020304" pitchFamily="18" charset="0"/>
              </a:rPr>
              <a:t>from 11:30</a:t>
            </a:r>
            <a:r>
              <a:rPr lang="en-US" altLang="en-US" sz="1800" baseline="30000">
                <a:latin typeface="Times New Roman" panose="02020603050405020304" pitchFamily="18" charset="0"/>
              </a:rPr>
              <a:t>am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Times New Roman" panose="02020603050405020304" pitchFamily="18" charset="0"/>
              </a:rPr>
              <a:t>to 1:30</a:t>
            </a:r>
            <a:r>
              <a:rPr lang="en-US" altLang="en-US" sz="1800" baseline="30000" dirty="0">
                <a:latin typeface="Times New Roman" panose="02020603050405020304" pitchFamily="18" charset="0"/>
              </a:rPr>
              <a:t>am</a:t>
            </a:r>
            <a:r>
              <a:rPr lang="en-US" altLang="en-US" sz="1800" dirty="0">
                <a:latin typeface="Times New Roman" panose="02020603050405020304" pitchFamily="18" charset="0"/>
              </a:rPr>
              <a:t> in ISEC 118.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Exam will be 3 questions/problems and you may bring only your textbook by Kane, the handouts from </a:t>
            </a:r>
            <a:r>
              <a:rPr lang="en-US" altLang="en-US" sz="1800" dirty="0" err="1">
                <a:latin typeface="Times New Roman" panose="02020603050405020304" pitchFamily="18" charset="0"/>
              </a:rPr>
              <a:t>Wolbarst</a:t>
            </a:r>
            <a:r>
              <a:rPr lang="en-US" altLang="en-US" sz="1800" dirty="0">
                <a:latin typeface="Times New Roman" panose="02020603050405020304" pitchFamily="18" charset="0"/>
              </a:rPr>
              <a:t>, and any PowerPoint's of the lectures you want.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You may neither have worked out homework problems nor copies or parts of any copies with solutions of any previous exams.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The exam </a:t>
            </a:r>
            <a:r>
              <a:rPr lang="en-US" altLang="en-US" sz="1800" i="1" dirty="0">
                <a:latin typeface="Times New Roman" panose="02020603050405020304" pitchFamily="18" charset="0"/>
              </a:rPr>
              <a:t>may</a:t>
            </a:r>
            <a:r>
              <a:rPr lang="en-US" altLang="en-US" sz="1800" dirty="0">
                <a:latin typeface="Times New Roman" panose="02020603050405020304" pitchFamily="18" charset="0"/>
              </a:rPr>
              <a:t> include the following topics (and you do not need to know any anatomy):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	X-ray generation and standard film radiography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	Computed Tomography in general (basic ideas behind CT.)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	Clinical Computed Tomography (ex:  intensity variation, depth of structures)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	Radioactivity in Medicine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	Nuclear Medicine in general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	Radiation Dose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	Applications of Nuclear Medicine (ex.  brachytherapy, PET, Gamma Camera)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	Radiation Safety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	MRI in general (ideas behind MRI)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	Clinical applications of MRI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5F0DEB8E-D6B1-22B0-936B-18E841E6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73850"/>
            <a:ext cx="4572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">
                <a:latin typeface="Times New Roman" panose="02020603050405020304" pitchFamily="18" charset="0"/>
              </a:rPr>
              <a:t>http://www.sxc.hu/pic/m/s/so/sofi73/242313_x-ray_of_my_head.jpg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>
            <a:extLst>
              <a:ext uri="{FF2B5EF4-FFF2-40B4-BE49-F238E27FC236}">
                <a16:creationId xmlns:a16="http://schemas.microsoft.com/office/drawing/2014/main" id="{D3876972-A99B-8348-E055-1C26E07FC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74613"/>
            <a:ext cx="68199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Physics 210 – Physics in Modern Medicine</a:t>
            </a:r>
          </a:p>
        </p:txBody>
      </p:sp>
      <p:sp>
        <p:nvSpPr>
          <p:cNvPr id="14338" name="TextBox 4">
            <a:extLst>
              <a:ext uri="{FF2B5EF4-FFF2-40B4-BE49-F238E27FC236}">
                <a16:creationId xmlns:a16="http://schemas.microsoft.com/office/drawing/2014/main" id="{ACED5EB6-FC91-2EB0-977B-B6AF4086E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20" y="568325"/>
            <a:ext cx="8675359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Course: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marL="742950" lvl="1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Times New Roman" panose="02020603050405020304" pitchFamily="18" charset="0"/>
              </a:rPr>
              <a:t>Physics behind modern medical techniques and we applied these ideas to surgery, therapy, and imaging of the human body.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marL="742950" lvl="1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Times New Roman" panose="02020603050405020304" pitchFamily="18" charset="0"/>
              </a:rPr>
              <a:t>Course also looked at some basic human anatomy (brain, eyes, mouth, shoulder, knee, lungs, heart, upper and lower abdomen, bones &amp; kidney.)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marL="742950" lvl="1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Times New Roman" panose="02020603050405020304" pitchFamily="18" charset="0"/>
              </a:rPr>
              <a:t>Applied some basic physics to surgery, therapy and imaging and investigated some of the clinical aspects associated with each. </a:t>
            </a:r>
          </a:p>
          <a:p>
            <a:pPr marL="742950" lvl="1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marL="742950" lvl="1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Times New Roman" panose="02020603050405020304" pitchFamily="18" charset="0"/>
              </a:rPr>
              <a:t>Investigate issues of safety surrounding the application of physics in medicine.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Goals: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marL="742950" lvl="1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Times New Roman" panose="02020603050405020304" pitchFamily="18" charset="0"/>
              </a:rPr>
              <a:t>Learn how physics can be applied (and is integral) to medicine in all of its forms.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marL="742950" lvl="1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Times New Roman" panose="02020603050405020304" pitchFamily="18" charset="0"/>
              </a:rPr>
              <a:t>Learn some anatomy, physiology, and organ systems of the human body.</a:t>
            </a:r>
          </a:p>
          <a:p>
            <a:pPr marL="742950" lvl="1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marL="742950" lvl="1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Times New Roman" panose="02020603050405020304" pitchFamily="18" charset="0"/>
              </a:rPr>
              <a:t>Explore some different diseases of the body and their diagnosis and treatment.</a:t>
            </a:r>
          </a:p>
          <a:p>
            <a:pPr marL="742950" lvl="1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marL="742950" lvl="1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Times New Roman" panose="02020603050405020304" pitchFamily="18" charset="0"/>
              </a:rPr>
              <a:t>Have some fun.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347</Words>
  <Application>Microsoft Macintosh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Union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labrakes</dc:creator>
  <cp:lastModifiedBy>LaBrake, Scott</cp:lastModifiedBy>
  <cp:revision>16</cp:revision>
  <dcterms:created xsi:type="dcterms:W3CDTF">2010-11-15T13:42:49Z</dcterms:created>
  <dcterms:modified xsi:type="dcterms:W3CDTF">2023-03-10T12:18:45Z</dcterms:modified>
</cp:coreProperties>
</file>