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B2A6-0711-5844-A414-BB0D93DFE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B3263-35B2-1240-B3CC-037EFB45C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F3F94-992D-0F47-B5B9-4FEE585E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9CC46-E1D9-9549-B756-AE0BABA7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8F36-8673-3947-84E8-034F4E79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2459-B189-024A-B940-B7CB9B10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45D6B-6964-EA42-A704-C3862EBC2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3E08-EC9B-F54D-8256-6DA62554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4A67-D4C2-9946-908D-249A1FD0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374D-1707-E54C-9AC5-285B55AD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3C334-214A-724E-BC59-94202442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278B-8048-0D4F-BFC2-63570FCA9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63362-12C1-6C41-AA04-379DDC99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8E491-5D8B-5F40-BF6A-ED8B5CAC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B94F-A20E-D041-B140-3ED8277A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0CEC-9E1D-FB49-BBCA-79DC1F72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FF137-329F-2748-B925-9FC97FB6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AC03-34E1-2743-A3C4-DD57F595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F37D-2B8C-F44D-828E-862B90AB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0B70E-E015-0B4B-8AFB-28CC4C04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01F3-A1CF-8147-B77D-9729E7E1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12461-C39D-544B-A19A-B76866935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7715B-2510-3C4D-A60A-6075C27B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909C-DBF2-954E-9B40-89C396FE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6EA47-B6B0-2E4D-9C5B-F4ED359B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3A1E-1214-7245-9914-0F8D419E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F90A-11F5-864D-99E5-74E7059E6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AF0CD-425A-904B-AD3F-24C48DF2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958D-7B21-6942-8DCC-8318B457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82FC8-4778-F34A-906E-E72AE7AA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AE216-7AF8-AE4D-8D3F-9D95C9BC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8952-7BEE-8044-A679-D5203143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44D8-8528-CA42-A2E3-6D2CE59DE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C2105-D22C-4B47-8524-9B93DE33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38AD7-2260-9748-8EF1-D7A9C6D8F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833B7-AA2E-294A-A998-96D1E5B1E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54C32-1E88-AD43-A21F-A243D8AA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D6711-A4A6-3C41-A37F-EEFCFB4A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95426-DE28-B043-B117-A7C60569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3285-1B67-8742-A39E-CC4436A6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9DECF-6090-D14C-A615-1D191167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13656-5509-0B4B-A194-623CDDB7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17B62-92BF-B145-A0B5-5EBE147F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3A45C-A55A-8C42-82AA-6B656E7D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5E607-EE36-674D-88CB-F6513D98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6BBE3-7577-3845-A910-0DE40079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135D-B490-3F4D-99FC-3C468941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DB60-99F0-354A-9193-4C2AD5D0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013E1-817E-6E47-A2A5-A5AB065F6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F5790-7321-354F-BBDB-85AD64A1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055BB-0AC2-8B41-BBCB-AE58E176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D2232-392E-354C-A87B-4CE4B93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78BC-716E-0748-9200-9D443999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4E2B5-D83B-E44C-B209-574B8611A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61FA4-6F24-7643-AF06-87FEDE1C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65349-AEE4-8C4F-8E89-8E30D90B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9888D-DA79-C84F-9856-CA388121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2F580-42D2-1F40-B440-8C5B57C1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ADDA8-A204-474B-8EA7-2128F248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8DD1A-C42B-5D45-AA54-29213FA7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DEBAC-300E-9D47-8D8A-5827E58E2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E241-90B7-8D49-9064-1032CDDDFF1C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69C6-EA4A-894A-AE5E-E67B5CF62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BCE7-18E8-0F47-BEB9-6433A225B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B482-819B-6C43-960A-AD7AD7F1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0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AF4C0B-A218-C74D-9BDB-BA6E5FC178DF}"/>
              </a:ext>
            </a:extLst>
          </p:cNvPr>
          <p:cNvSpPr/>
          <p:nvPr/>
        </p:nvSpPr>
        <p:spPr>
          <a:xfrm>
            <a:off x="654121" y="487135"/>
            <a:ext cx="11191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effectLst/>
                <a:latin typeface="Times New Roman" panose="02020603050405020304" pitchFamily="18" charset="0"/>
              </a:rPr>
              <a:t>An enemy ship is on the western side of a mountain island. The enemy ship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</a:rPr>
              <a:t>can maneuver to within 2500 m of the 1800 m high mountain peak and can shoot projectiles with an initial speed of 250m/s. If the eastern shore line is horizontally 300m from the peak, what are the distances from the eastern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</a:rPr>
              <a:t>shore at which a ship can be safe from the bombardment of the enemy ship?</a:t>
            </a:r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D1CB5-2B77-3E43-987C-6FB1B738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07" y="2257463"/>
            <a:ext cx="7695344" cy="42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2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2020-01-22T11:47:51Z</dcterms:created>
  <dcterms:modified xsi:type="dcterms:W3CDTF">2020-01-22T11:48:58Z</dcterms:modified>
</cp:coreProperties>
</file>