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706"/>
  </p:normalViewPr>
  <p:slideViewPr>
    <p:cSldViewPr snapToGrid="0" snapToObjects="1">
      <p:cViewPr varScale="1">
        <p:scale>
          <a:sx n="111" d="100"/>
          <a:sy n="111" d="100"/>
        </p:scale>
        <p:origin x="240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E593-E144-C74F-977F-FE385BDA9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1397F-F84F-2947-9F77-35C3FC14D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5137C-EB9F-C44C-BAAD-81C3B949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CE528-E79E-F146-8AD6-1763A7BB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328A7-5EBB-5345-97C9-97EFEE82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6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D43-ACAF-214A-B769-03BA3723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B067F-5A6C-8344-8D4D-43D59EA9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50A57-2A8B-F540-A517-D7CF1591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5262B-F723-954F-B776-36C31F2D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78E49-5378-3148-8598-FE77B513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8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2015E-F5C8-F44D-9BEA-308E6EA9C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EC139-A7A0-F14B-8E02-8D7A0DE76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1F585-EEA0-BE4B-96B6-B8EDDB7D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23B42-9808-7F4E-940C-9BCCF807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58D8-5754-D04D-9AD8-E57A0D93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9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CA4A-A5A9-AE4E-8DFC-6E18F448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8C44C-D365-1E42-9919-A82B7D842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84D25-6B1B-6E40-8A50-661F3F4DD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3DF82-66F2-2648-A417-7C5DF71F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1CD42-FFC4-8948-8E9A-43E22950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5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8363-5349-A641-A03F-A55E68B1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2C1C0-4988-854F-B20C-32DFF841D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663E-25BB-DC4B-B268-9617068E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9A345-7E1C-0C4A-8D5A-3AB7B491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8971A-1AA9-0042-A492-47CD347B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83A0-E298-2C4E-B34F-5F07A1FF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49006-D729-9847-9F03-BB6284A54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77652-F7E5-DF43-AD06-6FF88E485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14A44-603E-4A49-BFD6-482BEE63A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58DFD-62DA-4F49-B6CD-0B53BF0B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D1DBB-891B-9A4F-98EA-802AE5BC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28FF-8034-0144-9FAE-2F77B9B2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88EEB-C239-7147-B741-2EAD9EFC4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AFF89-D396-3A4D-80CD-042A47421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443C1F-86EC-4C49-9168-BD7122B23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097B5-84C4-0047-8D09-EE6C5B105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6D0845-1748-3B47-8EBC-5FC2E3A5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3377C-A65D-754B-86CE-037C8863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067E5-7439-FC45-B7DD-814DB434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12B4-A370-2E43-B8B8-D04716650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6A968-2FC5-6B44-AE95-791B27AE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12FBC-6C48-B049-A585-1864C030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8AD22-1388-144E-8E31-450F661E7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4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F8ACC-A61D-D24D-9762-D2EE89B3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953CC-5047-8E40-A97A-5D2B0A00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7F627-DB3A-0A4B-8AEF-9A93065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9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C5BC-8D48-9F42-BE9D-058BBF46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AFF32-F1B5-EE43-9D57-47C61B1FD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C3D85-6514-EA44-A7C1-738DD4290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79EBE-9BE5-724A-8DD5-B828D892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D1CFD-0738-B642-9666-70B7F3DA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59684-8094-604A-858B-4681337A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6C7A-3D15-5746-8F16-5650CE83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18DE8-FC32-0147-A748-94579FF2D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99817-8CB9-C246-B4B6-7627E2E27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46D58-9BBD-CB41-B6A1-7BF5C833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ADF4A-6C8E-8342-9B2D-16EAF46A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88FBF-DDE5-334A-AEC4-94FE8DFD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2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3318E-8F94-F54A-A93A-CBCD58E2C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A5ECB-CE8B-9C4C-834F-AFA590C61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14DCB-CD69-B245-9054-155BB9F56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7333-F815-9745-BF15-8F8FEAD0ADF1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EBE1-B1A9-764A-8191-B169BECC6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9DF8F-3377-C349-B67A-2D7AE0F99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975DB-5BAF-4243-8F0B-6B420718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314E22C-82E1-EB43-891B-70530A9E39E3}"/>
              </a:ext>
            </a:extLst>
          </p:cNvPr>
          <p:cNvGrpSpPr/>
          <p:nvPr/>
        </p:nvGrpSpPr>
        <p:grpSpPr>
          <a:xfrm>
            <a:off x="7368615" y="693478"/>
            <a:ext cx="3917068" cy="5346951"/>
            <a:chOff x="3757314" y="347680"/>
            <a:chExt cx="3917068" cy="534695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6617C64-AE8C-2942-BC0D-47D3808B85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57314" y="2814434"/>
              <a:ext cx="3917068" cy="2880197"/>
            </a:xfrm>
            <a:prstGeom prst="rect">
              <a:avLst/>
            </a:prstGeom>
          </p:spPr>
        </p:pic>
        <p:pic>
          <p:nvPicPr>
            <p:cNvPr id="1030" name="Picture 6" descr="Image result for vertical string of sausage">
              <a:extLst>
                <a:ext uri="{FF2B5EF4-FFF2-40B4-BE49-F238E27FC236}">
                  <a16:creationId xmlns:a16="http://schemas.microsoft.com/office/drawing/2014/main" id="{BA9118E5-3A66-F34F-8FF3-E5EF7D26BD9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8" t="28133" r="4907" b="28403"/>
            <a:stretch/>
          </p:blipFill>
          <p:spPr bwMode="auto">
            <a:xfrm rot="17471228">
              <a:off x="3943354" y="1080491"/>
              <a:ext cx="2834291" cy="1368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E3CABE71-5B4A-3246-BACB-2E49A0AFC426}"/>
              </a:ext>
            </a:extLst>
          </p:cNvPr>
          <p:cNvSpPr/>
          <p:nvPr/>
        </p:nvSpPr>
        <p:spPr>
          <a:xfrm>
            <a:off x="119606" y="6170330"/>
            <a:ext cx="89433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Scale:  https://www.uline.com/Product/Detail/H-1651/Counting-Scales/Uline-Easy-Count-Scale-60-lbs-x-002-lb?pricode=WA9255&amp;gadtype=pla&amp;id=H-1651&amp;gclid=EAIaIQobChMI5Z3G9rzq5wIVBpyzCh3kMQ5HEAQYCCABEgLS5PD_BwE&amp;gclsrc=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aw.ds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Sausage:  https://www.123rf.com/clipart-vector/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sausage.html?sti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=nyzkybrty9ezjnrzil|&amp;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mediapopup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=84404977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C41252-5429-8A45-97B1-CD1428F127CE}"/>
                  </a:ext>
                </a:extLst>
              </p:cNvPr>
              <p:cNvSpPr txBox="1"/>
              <p:nvPr/>
            </p:nvSpPr>
            <p:spPr>
              <a:xfrm>
                <a:off x="621475" y="1203768"/>
                <a:ext cx="6164848" cy="264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butcher has a deal for a customer.  The butcher holds a long string of small-link sausages upright just above the scale pan.  She offers to charge the customer for only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the maximum scale reading after she releases the string.  The customer eagerly agrees.  What percentage of the regular charge would the customer end up paying?  Was it a good deal or not?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that the scale pan has a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𝑝𝑎𝑛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that the links have an overall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total mass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C41252-5429-8A45-97B1-CD1428F12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75" y="1203768"/>
                <a:ext cx="6164848" cy="2640659"/>
              </a:xfrm>
              <a:prstGeom prst="rect">
                <a:avLst/>
              </a:prstGeom>
              <a:blipFill>
                <a:blip r:embed="rId4"/>
                <a:stretch>
                  <a:fillRect l="-617" t="-957" r="-206" b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398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2020-02-24T15:08:13Z</dcterms:created>
  <dcterms:modified xsi:type="dcterms:W3CDTF">2020-02-24T16:08:32Z</dcterms:modified>
</cp:coreProperties>
</file>