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BDCCF-64A3-2141-8043-003B9F19E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64137F-75A3-C34D-822D-13351C9BB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6702A-0456-2C4E-9360-BE4454CD3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9E9C-E02C-F54F-9D1B-D8FC505FF712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7F897-1C91-A742-839A-96BDAAC32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0A562-87C1-0C41-B1B7-07BD4F6F7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D164-C7BD-ED4C-8FCF-40B28465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4A3A8-01AD-444E-8D84-A53E531CF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F16AFE-774A-C448-A2A8-5B7617999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14751-7FA4-1248-8AA9-00E5FED2F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9E9C-E02C-F54F-9D1B-D8FC505FF712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42123-B713-E041-B419-E64683512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0CC6E-0633-A849-BBEB-3EF0DB76B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D164-C7BD-ED4C-8FCF-40B28465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1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1BBD3D-BE3B-1D48-BCEB-009DED7956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2BF746-D79F-E246-B5B1-D4B2DB25E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F368C-D172-714F-8D4C-5157B12E5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9E9C-E02C-F54F-9D1B-D8FC505FF712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77378-CD21-9D4B-8A8C-C100C229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3AFE2-25D2-8F44-9064-A7E2CB70F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D164-C7BD-ED4C-8FCF-40B28465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1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69892-5C3A-4346-A8BA-E39FAA994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2530C-8F2A-5F4E-B5C9-1D95686C5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50C5A-8201-3E4A-9BFB-431F1FC35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9E9C-E02C-F54F-9D1B-D8FC505FF712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B1318-2543-B04D-AA14-357857906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AFFB6-0311-3A46-A43C-711D86332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D164-C7BD-ED4C-8FCF-40B28465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2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987CE-0D32-4542-98DB-74B8E0CC4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5C33E-6189-9547-B1E8-6D1A9C006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61A3B-2AC7-C643-BBF9-46784AA04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9E9C-E02C-F54F-9D1B-D8FC505FF712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AAB75-19D1-804E-A7AD-FA2471D4A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E5525-E7D7-C941-86B2-D27EFB23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D164-C7BD-ED4C-8FCF-40B28465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5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ECFE-23DA-FF49-81D4-3D1990DF8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B2A93-BEA4-724B-AB73-6AB6CB72E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EDD948-2992-C241-848C-44AC0A7CE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DB7BA-C22C-4742-BC23-3800E0B00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9E9C-E02C-F54F-9D1B-D8FC505FF712}" type="datetimeFigureOut">
              <a:rPr lang="en-US" smtClean="0"/>
              <a:t>4/3/23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A6239-DA59-B543-8C9D-A963A511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86ECD-429F-C148-B5D1-B6222EE8C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D164-C7BD-ED4C-8FCF-40B28465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3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DE9C2-4B2F-EA43-B4DB-DEECC7E24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36711-DD0C-1F47-A64A-9E3C8934E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21A2A-6506-4C48-9B64-BBBDA6B85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257B7A-C415-6D4B-9D0B-983A16C110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0B96B2-DD32-9540-A89C-6B67AEB012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0A20FE-66EF-B64A-AB62-3689F115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9E9C-E02C-F54F-9D1B-D8FC505FF712}" type="datetimeFigureOut">
              <a:rPr lang="en-US" smtClean="0"/>
              <a:t>4/3/23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C42E1-6EF9-094B-ADB1-B1BE7A738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3416D0-9068-BD48-90DE-21382AFA2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D164-C7BD-ED4C-8FCF-40B28465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4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56ECE-AAF4-1341-AF50-20DF26664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B31836-A569-0140-96D9-FA4551C22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9E9C-E02C-F54F-9D1B-D8FC505FF712}" type="datetimeFigureOut">
              <a:rPr lang="en-US" smtClean="0"/>
              <a:t>4/3/23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0A0988-5D75-8F45-8387-7155F4252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84DA4A-99E8-4940-ACB5-97F638FF4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D164-C7BD-ED4C-8FCF-40B28465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4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05A64E-BAFE-204C-AA7B-E7F9BC97C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9E9C-E02C-F54F-9D1B-D8FC505FF712}" type="datetimeFigureOut">
              <a:rPr lang="en-US" smtClean="0"/>
              <a:t>4/3/23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1DA40F-ED3E-5C42-80F2-23055609C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5264E-9246-1840-88AB-736EF4945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D164-C7BD-ED4C-8FCF-40B28465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E127B-B851-7E4A-8A20-AFC0665EA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044F2-7AC3-BF4A-9F4A-E07D8300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EE466E-A4C6-8C4B-9D2A-32C2FE6C4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C36A3-FB2B-714A-91F9-33BAE8B0B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9E9C-E02C-F54F-9D1B-D8FC505FF712}" type="datetimeFigureOut">
              <a:rPr lang="en-US" smtClean="0"/>
              <a:t>4/3/23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BD07ED-4DE8-BC4E-8008-CC42A1521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29A5C-0D82-BD49-864C-F0D7E1C80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D164-C7BD-ED4C-8FCF-40B28465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3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58808-CAD9-9947-A49C-191F5D51E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BCF5AE-0024-1E44-9157-B4FA59C79F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45C42-9A68-0740-8849-6CE170CAE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911DC7-41FE-EF48-BE3D-81CEA2910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9E9C-E02C-F54F-9D1B-D8FC505FF712}" type="datetimeFigureOut">
              <a:rPr lang="en-US" smtClean="0"/>
              <a:t>4/3/23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4E849-3ECE-E643-A5C9-326CF506D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428FE-1932-B948-9939-C64C296AF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D164-C7BD-ED4C-8FCF-40B28465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2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DB280D-E16E-794F-9F48-2EDF49526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CF392-3BD4-7D4A-BF99-6E6D42B08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7A06A-573B-F449-9A1F-11F4F0E1E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D9E9C-E02C-F54F-9D1B-D8FC505FF712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90EB7-164E-F545-B7B4-9BB0F1258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FCCC1-2B3A-1D47-A508-FC17CDE6D6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8D164-C7BD-ED4C-8FCF-40B28465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3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C85E862-9BDA-DE46-B734-CB29538D49E2}"/>
                  </a:ext>
                </a:extLst>
              </p:cNvPr>
              <p:cNvSpPr txBox="1"/>
              <p:nvPr/>
            </p:nvSpPr>
            <p:spPr>
              <a:xfrm>
                <a:off x="268759" y="2991347"/>
                <a:ext cx="11358948" cy="37215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a ball of mass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tossed upwards from a roof (located a height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above the ground) with an initial speed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𝑖𝑦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=5</m:t>
                    </m:r>
                    <m:box>
                      <m:box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e>
                    </m:box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How high does the ball rise above the roof?  Above the ground?</a:t>
                </a:r>
              </a:p>
              <a:p>
                <a:pPr marL="457200" indent="-457200"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How long does it take the ball to reach maximum height above the roof?</a:t>
                </a:r>
              </a:p>
              <a:p>
                <a:pPr marL="457200" indent="-457200"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How long does it take the ball to return to the roof?</a:t>
                </a:r>
              </a:p>
              <a:p>
                <a:pPr marL="457200" indent="-457200"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is the velocity of the ball when it returns to the roof?</a:t>
                </a:r>
              </a:p>
              <a:p>
                <a:pPr marL="457200" indent="-457200"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that the ball misses the roof and continues to falls to the ground, how long does it take to reach the ground from the roof?</a:t>
                </a:r>
              </a:p>
              <a:p>
                <a:pPr marL="457200" indent="-457200"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is the total time of flight of the ball to the ground and how does this compare to the sum of the times for each part of the motion?</a:t>
                </a:r>
              </a:p>
              <a:p>
                <a:pPr marL="457200" indent="-457200"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is the speed of the ball just before it hits the ground?  Do this in two ways using both the time-dependent and time-independent equations of motion.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C85E862-9BDA-DE46-B734-CB29538D49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59" y="2991347"/>
                <a:ext cx="11358948" cy="3721596"/>
              </a:xfrm>
              <a:prstGeom prst="rect">
                <a:avLst/>
              </a:prstGeom>
              <a:blipFill>
                <a:blip r:embed="rId2"/>
                <a:stretch>
                  <a:fillRect l="-447" t="-680" b="-1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133DA08-BDD6-CA4F-84C3-4C099EA065A6}"/>
              </a:ext>
            </a:extLst>
          </p:cNvPr>
          <p:cNvSpPr txBox="1"/>
          <p:nvPr/>
        </p:nvSpPr>
        <p:spPr>
          <a:xfrm>
            <a:off x="1141454" y="151223"/>
            <a:ext cx="9613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motion problems with constant acceleration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AFEE0EC-9D77-9E16-AA0B-B22D682E4933}"/>
                  </a:ext>
                </a:extLst>
              </p:cNvPr>
              <p:cNvSpPr txBox="1"/>
              <p:nvPr/>
            </p:nvSpPr>
            <p:spPr>
              <a:xfrm>
                <a:off x="268759" y="1155294"/>
                <a:ext cx="111715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coin is dropped from the edge of the Empire State Building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380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(~ 1280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above the ground. 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How long does it take the coin to hit the ground below?</a:t>
                </a:r>
              </a:p>
              <a:p>
                <a:pPr marL="342900" indent="-342900">
                  <a:buFont typeface="+mj-lt"/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is the impact speed of the coin with the ground?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AFEE0EC-9D77-9E16-AA0B-B22D682E49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59" y="1155294"/>
                <a:ext cx="11171583" cy="1200329"/>
              </a:xfrm>
              <a:prstGeom prst="rect">
                <a:avLst/>
              </a:prstGeom>
              <a:blipFill>
                <a:blip r:embed="rId3"/>
                <a:stretch>
                  <a:fillRect l="-455" t="-3158" b="-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56FC5D29-EB3C-F22F-E2A2-731CC6E4B585}"/>
              </a:ext>
            </a:extLst>
          </p:cNvPr>
          <p:cNvGrpSpPr/>
          <p:nvPr/>
        </p:nvGrpSpPr>
        <p:grpSpPr>
          <a:xfrm>
            <a:off x="10197466" y="807425"/>
            <a:ext cx="1430241" cy="2290801"/>
            <a:chOff x="10244878" y="854434"/>
            <a:chExt cx="1430241" cy="2290801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6E0CBA91-4F49-6E1A-BABC-B83F3F6E79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44878" y="854434"/>
              <a:ext cx="1430241" cy="21468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C120B88-5120-26D0-CC0A-60A8094F62D2}"/>
                </a:ext>
              </a:extLst>
            </p:cNvPr>
            <p:cNvSpPr txBox="1"/>
            <p:nvPr/>
          </p:nvSpPr>
          <p:spPr>
            <a:xfrm>
              <a:off x="10244878" y="2991347"/>
              <a:ext cx="1430241" cy="1538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https://</a:t>
              </a:r>
              <a:r>
                <a:rPr lang="en-US" sz="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en.wikipedia.org</a:t>
              </a:r>
              <a:r>
                <a:rPr lang="en-US" sz="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/wiki/</a:t>
              </a:r>
              <a:r>
                <a:rPr lang="en-US" sz="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Empire_State_Building</a:t>
              </a:r>
              <a:endParaRPr lang="en-US" sz="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607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5C9963A-CBF4-2649-97F4-6BD84AA612EE}"/>
                  </a:ext>
                </a:extLst>
              </p:cNvPr>
              <p:cNvSpPr txBox="1"/>
              <p:nvPr/>
            </p:nvSpPr>
            <p:spPr>
              <a:xfrm>
                <a:off x="197709" y="1187221"/>
                <a:ext cx="10972800" cy="2899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rocket rises vertically, from rest, with an acceleration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3.2</m:t>
                    </m:r>
                    <m:box>
                      <m:box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box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until it runs out of fuel at an altitude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775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Assume air resistance is negligible and that the mass of the rocket does not change appreciably as it consumes fuel. 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is the velocity of the rocket when it runs out of fuel?</a:t>
                </a:r>
              </a:p>
              <a:p>
                <a:pPr marL="342900" indent="-342900"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How long did it take the rocket to run out of fuel?</a:t>
                </a:r>
              </a:p>
              <a:p>
                <a:pPr marL="342900" indent="-342900"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How high above the ground does the rocket reach?</a:t>
                </a:r>
              </a:p>
              <a:p>
                <a:pPr marL="342900" indent="-342900"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How long does it take to reach this maximum height above the ground?</a:t>
                </a:r>
              </a:p>
              <a:p>
                <a:pPr marL="342900" indent="-342900"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maximum height, how long does it take the rocket to return to the earth?</a:t>
                </a:r>
              </a:p>
              <a:p>
                <a:pPr marL="342900" indent="-342900"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is the impact velocity of the rocket with the earth?</a:t>
                </a:r>
              </a:p>
              <a:p>
                <a:pPr marL="342900" indent="-342900">
                  <a:buAutoNum type="alphaLcPeriod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is the total time of flight of the rocket?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5C9963A-CBF4-2649-97F4-6BD84AA612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9" y="1187221"/>
                <a:ext cx="10972800" cy="2899833"/>
              </a:xfrm>
              <a:prstGeom prst="rect">
                <a:avLst/>
              </a:prstGeom>
              <a:blipFill>
                <a:blip r:embed="rId2"/>
                <a:stretch>
                  <a:fillRect l="-462" t="-873" r="-462" b="-2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>
            <a:extLst>
              <a:ext uri="{FF2B5EF4-FFF2-40B4-BE49-F238E27FC236}">
                <a16:creationId xmlns:a16="http://schemas.microsoft.com/office/drawing/2014/main" id="{5F90AE65-1417-E145-9DB9-E744BDDD9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292" y="4220862"/>
            <a:ext cx="3245708" cy="263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9F6E772-72B0-F74E-9E56-5F18B0D31D0C}"/>
                  </a:ext>
                </a:extLst>
              </p:cNvPr>
              <p:cNvSpPr txBox="1"/>
              <p:nvPr/>
            </p:nvSpPr>
            <p:spPr>
              <a:xfrm>
                <a:off x="197709" y="4893100"/>
                <a:ext cx="89462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falling stone takes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0.3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travel past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2.2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tall window.  From what height above the top of the window did the stone fall?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9F6E772-72B0-F74E-9E56-5F18B0D31D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9" y="4893100"/>
                <a:ext cx="8946291" cy="646331"/>
              </a:xfrm>
              <a:prstGeom prst="rect">
                <a:avLst/>
              </a:prstGeom>
              <a:blipFill>
                <a:blip r:embed="rId4"/>
                <a:stretch>
                  <a:fillRect l="-567" t="-3846" r="-1277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8328B466-1E37-2E2C-E6E8-2B71DC5867B2}"/>
              </a:ext>
            </a:extLst>
          </p:cNvPr>
          <p:cNvSpPr txBox="1"/>
          <p:nvPr/>
        </p:nvSpPr>
        <p:spPr>
          <a:xfrm>
            <a:off x="1181211" y="129950"/>
            <a:ext cx="9613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motion problems with constant acceleration</a:t>
            </a:r>
          </a:p>
        </p:txBody>
      </p:sp>
    </p:spTree>
    <p:extLst>
      <p:ext uri="{BB962C8B-B14F-4D97-AF65-F5344CB8AC3E}">
        <p14:creationId xmlns:p14="http://schemas.microsoft.com/office/powerpoint/2010/main" val="23564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423</Words>
  <Application>Microsoft Macintosh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LaBrake, Scott</dc:creator>
  <cp:lastModifiedBy>LaBrake, Scott</cp:lastModifiedBy>
  <cp:revision>4</cp:revision>
  <dcterms:created xsi:type="dcterms:W3CDTF">2022-04-05T15:59:46Z</dcterms:created>
  <dcterms:modified xsi:type="dcterms:W3CDTF">2023-04-03T10:48:34Z</dcterms:modified>
</cp:coreProperties>
</file>