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9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7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4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5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4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8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9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0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E1F5-4848-4C68-9BD9-2B039814CE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6D70B-B6B4-4BF8-B0AA-4F89A594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and Productivity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Solow Growth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Saving rate</a:t>
            </a:r>
          </a:p>
          <a:p>
            <a:endParaRPr lang="en-US" dirty="0"/>
          </a:p>
          <a:p>
            <a:r>
              <a:rPr lang="en-US" dirty="0" smtClean="0"/>
              <a:t>Depreciation rate</a:t>
            </a:r>
          </a:p>
          <a:p>
            <a:endParaRPr lang="en-US" dirty="0"/>
          </a:p>
          <a:p>
            <a:r>
              <a:rPr lang="en-US" dirty="0" smtClean="0"/>
              <a:t>Population growth rate</a:t>
            </a:r>
          </a:p>
          <a:p>
            <a:endParaRPr lang="en-US" dirty="0"/>
          </a:p>
          <a:p>
            <a:r>
              <a:rPr lang="en-US" dirty="0" smtClean="0"/>
              <a:t>Tech growth rate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8454989"/>
              </p:ext>
            </p:extLst>
          </p:nvPr>
        </p:nvGraphicFramePr>
        <p:xfrm>
          <a:off x="609600" y="1600200"/>
          <a:ext cx="1143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380880" imgH="330120" progId="Equation.DSMT4">
                  <p:embed/>
                </p:oleObj>
              </mc:Choice>
              <mc:Fallback>
                <p:oleObj name="Equation" r:id="rId3" imgW="38088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1143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50790"/>
              </p:ext>
            </p:extLst>
          </p:nvPr>
        </p:nvGraphicFramePr>
        <p:xfrm>
          <a:off x="685800" y="2895600"/>
          <a:ext cx="914400" cy="81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368280" imgH="330120" progId="Equation.DSMT4">
                  <p:embed/>
                </p:oleObj>
              </mc:Choice>
              <mc:Fallback>
                <p:oleObj name="Equation" r:id="rId5" imgW="3682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2895600"/>
                        <a:ext cx="914400" cy="819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48070"/>
              </p:ext>
            </p:extLst>
          </p:nvPr>
        </p:nvGraphicFramePr>
        <p:xfrm>
          <a:off x="609600" y="4038600"/>
          <a:ext cx="2743200" cy="508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7" imgW="1028520" imgH="190440" progId="Equation.DSMT4">
                  <p:embed/>
                </p:oleObj>
              </mc:Choice>
              <mc:Fallback>
                <p:oleObj name="Equation" r:id="rId7" imgW="1028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4038600"/>
                        <a:ext cx="2743200" cy="508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89373"/>
              </p:ext>
            </p:extLst>
          </p:nvPr>
        </p:nvGraphicFramePr>
        <p:xfrm>
          <a:off x="5029200" y="22098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9" imgW="101520" imgH="126720" progId="Equation.DSMT4">
                  <p:embed/>
                </p:oleObj>
              </mc:Choice>
              <mc:Fallback>
                <p:oleObj name="Equation" r:id="rId9" imgW="1015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29200" y="2209800"/>
                        <a:ext cx="609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872102"/>
              </p:ext>
            </p:extLst>
          </p:nvPr>
        </p:nvGraphicFramePr>
        <p:xfrm>
          <a:off x="5105400" y="3200400"/>
          <a:ext cx="6400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05400" y="3200400"/>
                        <a:ext cx="64008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262898"/>
              </p:ext>
            </p:extLst>
          </p:nvPr>
        </p:nvGraphicFramePr>
        <p:xfrm>
          <a:off x="5181600" y="41910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3" imgW="190440" imgH="190440" progId="Equation.DSMT4">
                  <p:embed/>
                </p:oleObj>
              </mc:Choice>
              <mc:Fallback>
                <p:oleObj name="Equation" r:id="rId13" imgW="190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81600" y="4191000"/>
                        <a:ext cx="533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64007"/>
              </p:ext>
            </p:extLst>
          </p:nvPr>
        </p:nvGraphicFramePr>
        <p:xfrm>
          <a:off x="5181600" y="5257800"/>
          <a:ext cx="533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5" imgW="177480" imgH="190440" progId="Equation.DSMT4">
                  <p:embed/>
                </p:oleObj>
              </mc:Choice>
              <mc:Fallback>
                <p:oleObj name="Equation" r:id="rId15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81600" y="5257800"/>
                        <a:ext cx="533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63162"/>
              </p:ext>
            </p:extLst>
          </p:nvPr>
        </p:nvGraphicFramePr>
        <p:xfrm>
          <a:off x="685800" y="4953000"/>
          <a:ext cx="123092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7" imgW="444240" imgH="330120" progId="Equation.DSMT4">
                  <p:embed/>
                </p:oleObj>
              </mc:Choice>
              <mc:Fallback>
                <p:oleObj name="Equation" r:id="rId17" imgW="4442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800" y="4953000"/>
                        <a:ext cx="1230924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8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Equation</vt:lpstr>
      <vt:lpstr>MathType 6.0 Equation</vt:lpstr>
      <vt:lpstr>Growth and Productivity</vt:lpstr>
      <vt:lpstr>Notation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Productivity</dc:title>
  <dc:creator>Eshragh</dc:creator>
  <cp:lastModifiedBy>Eshragh</cp:lastModifiedBy>
  <cp:revision>6</cp:revision>
  <dcterms:created xsi:type="dcterms:W3CDTF">2020-01-13T22:18:20Z</dcterms:created>
  <dcterms:modified xsi:type="dcterms:W3CDTF">2020-01-14T02:55:48Z</dcterms:modified>
</cp:coreProperties>
</file>