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3" r:id="rId5"/>
    <p:sldId id="256" r:id="rId6"/>
    <p:sldId id="257" r:id="rId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14" autoAdjust="0"/>
  </p:normalViewPr>
  <p:slideViewPr>
    <p:cSldViewPr>
      <p:cViewPr varScale="1">
        <p:scale>
          <a:sx n="138" d="100"/>
          <a:sy n="138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9FDC-0DE4-4BA9-8685-CE358B427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22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4C4C8-BB05-4C00-8744-1DE6DD62E1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87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8D9FF-927C-4368-9F8C-0FC6FE29B0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24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48AA5-ACE4-49DB-927B-3365E2E53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47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2F371-131C-488E-A73E-5FCDFD43B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7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CC2B3-F4A0-47EB-88F2-A7450595E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65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D7D6-CD43-40BB-B005-B8BE3180A2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95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60899-B5C9-4812-BCFC-1D7647C72F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29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AEA7D-EDAA-40E4-9261-92E4F4149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33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C0C49-3B9F-45FB-A6AA-65E1575C3B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91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D252-F528-4E5A-9705-5BC0FDF44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46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2F80C8F-C263-4C83-B3DB-CCE8D43B09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marturl.it/AmazonSicil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66FF"/>
                </a:solidFill>
              </a:rPr>
              <a:t>Physics 110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Hope to have lots of interaction both in and out of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I’m almost always available – e-mail, phone, or just come by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you are sick or expect to miss class, drop me an e-mail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Everyone can do really well but you will need to put in a good and </a:t>
            </a:r>
            <a:r>
              <a:rPr lang="en-US" altLang="en-US" sz="2400" u="sng" smtClean="0"/>
              <a:t>consistent</a:t>
            </a:r>
            <a:r>
              <a:rPr lang="en-US" altLang="en-US" sz="2400" smtClean="0"/>
              <a:t> effort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Check out the course web site – bookmark it and use it often – powerpoint slides posted too – HW solutions on Nexus course site – Lab handouts all posted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rgbClr val="FF3300"/>
                </a:solidFill>
              </a:rPr>
              <a:t>Help Center</a:t>
            </a:r>
            <a:r>
              <a:rPr lang="en-US" altLang="en-US" sz="2400" smtClean="0"/>
              <a:t> will be set up next week </a:t>
            </a:r>
            <a:r>
              <a:rPr lang="en-US" altLang="en-US" sz="2400" smtClean="0">
                <a:solidFill>
                  <a:srgbClr val="FF3300"/>
                </a:solidFill>
              </a:rPr>
              <a:t>Tu/Th 7 – 10 PM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Remember 4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hour of course – I will (and you should) spread out problem solving all week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Really Greek?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33" y="1833563"/>
            <a:ext cx="3067192" cy="41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31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Advertisement</a:t>
            </a:r>
            <a:endParaRPr lang="en-US" dirty="0"/>
          </a:p>
        </p:txBody>
      </p:sp>
      <p:pic>
        <p:nvPicPr>
          <p:cNvPr id="2051" name="Picture 3" descr="C:\Users\newmanj\Downloads\Sicily Front RGB M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09700"/>
            <a:ext cx="31242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://smarturl.it/AmazonSicily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606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Chapter 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An overview of the </a:t>
            </a:r>
            <a:r>
              <a:rPr lang="en-US" altLang="en-US" sz="3600" dirty="0" smtClean="0">
                <a:solidFill>
                  <a:srgbClr val="0066FF"/>
                </a:solidFill>
              </a:rPr>
              <a:t>Structure of Matter</a:t>
            </a:r>
          </a:p>
          <a:p>
            <a:pPr eaLnBrk="1" hangingPunct="1"/>
            <a:r>
              <a:rPr lang="en-US" altLang="en-US" sz="3600" dirty="0" smtClean="0"/>
              <a:t>Introduce </a:t>
            </a:r>
            <a:r>
              <a:rPr lang="en-US" altLang="en-US" sz="3600" dirty="0" smtClean="0">
                <a:solidFill>
                  <a:srgbClr val="0066FF"/>
                </a:solidFill>
              </a:rPr>
              <a:t>matter (mass)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66FF"/>
                </a:solidFill>
              </a:rPr>
              <a:t>Atoms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3886200" cy="22860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en-US" dirty="0" smtClean="0"/>
              <a:t> Composition</a:t>
            </a:r>
          </a:p>
          <a:p>
            <a:pPr algn="l" eaLnBrk="1" hangingPunct="1">
              <a:buFontTx/>
              <a:buChar char="•"/>
            </a:pPr>
            <a:r>
              <a:rPr lang="en-US" altLang="en-US" dirty="0" smtClean="0"/>
              <a:t> Size</a:t>
            </a:r>
          </a:p>
          <a:p>
            <a:pPr algn="l" eaLnBrk="1" hangingPunct="1">
              <a:buFontTx/>
              <a:buChar char="•"/>
            </a:pPr>
            <a:r>
              <a:rPr lang="en-US" altLang="en-US" dirty="0" smtClean="0"/>
              <a:t> States of matter</a:t>
            </a:r>
          </a:p>
          <a:p>
            <a:pPr algn="l" eaLnBrk="1" hangingPunct="1"/>
            <a:endParaRPr lang="en-US" altLang="en-US" dirty="0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114800" y="13716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Individual silicon atoms 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102" name="Picture 8" descr="at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32004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Human Cel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67000"/>
            <a:ext cx="3810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181600" y="5181600"/>
            <a:ext cx="3429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Fluorescence image of human epithelial cells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Red= actin; green = microtubules, blue = DNA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66FF"/>
                </a:solidFill>
              </a:rPr>
              <a:t>Mass, weight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43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Mass – kg or </a:t>
            </a:r>
            <a:r>
              <a:rPr lang="en-US" altLang="en-US" sz="2000" dirty="0" err="1" smtClean="0"/>
              <a:t>amu</a:t>
            </a:r>
            <a:r>
              <a:rPr lang="en-US" altLang="en-US" sz="2000" dirty="0" smtClean="0"/>
              <a:t> (</a:t>
            </a:r>
            <a:r>
              <a:rPr lang="en-US" altLang="en-US" sz="2000" dirty="0" err="1" smtClean="0"/>
              <a:t>dalton</a:t>
            </a:r>
            <a:r>
              <a:rPr lang="en-US" altLang="en-US" sz="2000" dirty="0" smtClean="0"/>
              <a:t>) = 1.66 x 10</a:t>
            </a:r>
            <a:r>
              <a:rPr lang="en-US" altLang="en-US" sz="2000" baseline="30000" dirty="0" smtClean="0"/>
              <a:t>-27</a:t>
            </a:r>
            <a:r>
              <a:rPr lang="en-US" altLang="en-US" sz="2000" dirty="0" smtClean="0"/>
              <a:t> kg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Density – mass/volume – intrinsic property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Calculate spacing of atoms from density and atomic weight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All </a:t>
            </a:r>
            <a:r>
              <a:rPr lang="en-US" altLang="en-US" sz="2000" dirty="0" smtClean="0"/>
              <a:t>atoms are about the same size!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208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Physics 110</vt:lpstr>
      <vt:lpstr>Is it Really Greek?</vt:lpstr>
      <vt:lpstr>Advertisement</vt:lpstr>
      <vt:lpstr>Chapter 1</vt:lpstr>
      <vt:lpstr>Atoms</vt:lpstr>
      <vt:lpstr>Mass, weight</vt:lpstr>
    </vt:vector>
  </TitlesOfParts>
  <Company>Union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</dc:title>
  <dc:creator>Physics</dc:creator>
  <cp:lastModifiedBy>aaa</cp:lastModifiedBy>
  <cp:revision>27</cp:revision>
  <dcterms:created xsi:type="dcterms:W3CDTF">2003-09-04T15:34:00Z</dcterms:created>
  <dcterms:modified xsi:type="dcterms:W3CDTF">2014-03-28T12:44:30Z</dcterms:modified>
</cp:coreProperties>
</file>